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1" r:id="rId5"/>
    <p:sldId id="263" r:id="rId6"/>
    <p:sldId id="264" r:id="rId7"/>
    <p:sldId id="265" r:id="rId8"/>
    <p:sldId id="266" r:id="rId9"/>
    <p:sldId id="26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33" d="100"/>
          <a:sy n="33" d="100"/>
        </p:scale>
        <p:origin x="2868" y="17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A3BE6-CF35-15F0-F5DE-AF712F7740B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2280A2E6-40EA-9195-C115-6F6AA9ADEE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CC5C56A-3239-FBEF-42A5-E40C1847FE84}"/>
              </a:ext>
            </a:extLst>
          </p:cNvPr>
          <p:cNvSpPr>
            <a:spLocks noGrp="1"/>
          </p:cNvSpPr>
          <p:nvPr>
            <p:ph type="dt" sz="half" idx="10"/>
          </p:nvPr>
        </p:nvSpPr>
        <p:spPr/>
        <p:txBody>
          <a:bodyPr/>
          <a:lstStyle/>
          <a:p>
            <a:fld id="{E15A0296-5868-4C08-85BA-6D26303EB4A9}" type="datetimeFigureOut">
              <a:rPr lang="en-GB" smtClean="0"/>
              <a:t>07/12/2024</a:t>
            </a:fld>
            <a:endParaRPr lang="en-GB"/>
          </a:p>
        </p:txBody>
      </p:sp>
      <p:sp>
        <p:nvSpPr>
          <p:cNvPr id="5" name="Footer Placeholder 4">
            <a:extLst>
              <a:ext uri="{FF2B5EF4-FFF2-40B4-BE49-F238E27FC236}">
                <a16:creationId xmlns:a16="http://schemas.microsoft.com/office/drawing/2014/main" id="{B6821FD8-010E-038A-DDB0-DA2D229C3C6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7CC7776-AD83-73F2-6E96-4151CB3D902E}"/>
              </a:ext>
            </a:extLst>
          </p:cNvPr>
          <p:cNvSpPr>
            <a:spLocks noGrp="1"/>
          </p:cNvSpPr>
          <p:nvPr>
            <p:ph type="sldNum" sz="quarter" idx="12"/>
          </p:nvPr>
        </p:nvSpPr>
        <p:spPr/>
        <p:txBody>
          <a:bodyPr/>
          <a:lstStyle/>
          <a:p>
            <a:fld id="{186AD2DE-4919-4B6E-AE3C-661ABBBEC008}" type="slidenum">
              <a:rPr lang="en-GB" smtClean="0"/>
              <a:t>‹#›</a:t>
            </a:fld>
            <a:endParaRPr lang="en-GB"/>
          </a:p>
        </p:txBody>
      </p:sp>
    </p:spTree>
    <p:extLst>
      <p:ext uri="{BB962C8B-B14F-4D97-AF65-F5344CB8AC3E}">
        <p14:creationId xmlns:p14="http://schemas.microsoft.com/office/powerpoint/2010/main" val="297800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76826-A79E-9C95-0BA4-B98C0B1870B5}"/>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757D481-1C59-26C5-25B5-C7C8F80A99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001E967-FD14-3D1B-B5C7-9853EB7039F7}"/>
              </a:ext>
            </a:extLst>
          </p:cNvPr>
          <p:cNvSpPr>
            <a:spLocks noGrp="1"/>
          </p:cNvSpPr>
          <p:nvPr>
            <p:ph type="dt" sz="half" idx="10"/>
          </p:nvPr>
        </p:nvSpPr>
        <p:spPr/>
        <p:txBody>
          <a:bodyPr/>
          <a:lstStyle/>
          <a:p>
            <a:fld id="{E15A0296-5868-4C08-85BA-6D26303EB4A9}" type="datetimeFigureOut">
              <a:rPr lang="en-GB" smtClean="0"/>
              <a:t>07/12/2024</a:t>
            </a:fld>
            <a:endParaRPr lang="en-GB"/>
          </a:p>
        </p:txBody>
      </p:sp>
      <p:sp>
        <p:nvSpPr>
          <p:cNvPr id="5" name="Footer Placeholder 4">
            <a:extLst>
              <a:ext uri="{FF2B5EF4-FFF2-40B4-BE49-F238E27FC236}">
                <a16:creationId xmlns:a16="http://schemas.microsoft.com/office/drawing/2014/main" id="{17FD18AD-9700-0BE5-449D-20002843B0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317C26-203D-5B52-C554-6F671E919E14}"/>
              </a:ext>
            </a:extLst>
          </p:cNvPr>
          <p:cNvSpPr>
            <a:spLocks noGrp="1"/>
          </p:cNvSpPr>
          <p:nvPr>
            <p:ph type="sldNum" sz="quarter" idx="12"/>
          </p:nvPr>
        </p:nvSpPr>
        <p:spPr/>
        <p:txBody>
          <a:bodyPr/>
          <a:lstStyle/>
          <a:p>
            <a:fld id="{186AD2DE-4919-4B6E-AE3C-661ABBBEC008}" type="slidenum">
              <a:rPr lang="en-GB" smtClean="0"/>
              <a:t>‹#›</a:t>
            </a:fld>
            <a:endParaRPr lang="en-GB"/>
          </a:p>
        </p:txBody>
      </p:sp>
    </p:spTree>
    <p:extLst>
      <p:ext uri="{BB962C8B-B14F-4D97-AF65-F5344CB8AC3E}">
        <p14:creationId xmlns:p14="http://schemas.microsoft.com/office/powerpoint/2010/main" val="3481053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FB60C9-3FBE-42C7-9F8B-17AEF6F6E86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E2F6189-D8FA-D438-F8E3-4027222FA5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B13BBEF-6EF1-01BB-14CB-AB5247E8293A}"/>
              </a:ext>
            </a:extLst>
          </p:cNvPr>
          <p:cNvSpPr>
            <a:spLocks noGrp="1"/>
          </p:cNvSpPr>
          <p:nvPr>
            <p:ph type="dt" sz="half" idx="10"/>
          </p:nvPr>
        </p:nvSpPr>
        <p:spPr/>
        <p:txBody>
          <a:bodyPr/>
          <a:lstStyle/>
          <a:p>
            <a:fld id="{E15A0296-5868-4C08-85BA-6D26303EB4A9}" type="datetimeFigureOut">
              <a:rPr lang="en-GB" smtClean="0"/>
              <a:t>07/12/2024</a:t>
            </a:fld>
            <a:endParaRPr lang="en-GB"/>
          </a:p>
        </p:txBody>
      </p:sp>
      <p:sp>
        <p:nvSpPr>
          <p:cNvPr id="5" name="Footer Placeholder 4">
            <a:extLst>
              <a:ext uri="{FF2B5EF4-FFF2-40B4-BE49-F238E27FC236}">
                <a16:creationId xmlns:a16="http://schemas.microsoft.com/office/drawing/2014/main" id="{E8C6FDF7-B5F0-6CC2-57BA-65120547BE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D118E9A-EECC-941D-CA2D-3F5C6B29F63F}"/>
              </a:ext>
            </a:extLst>
          </p:cNvPr>
          <p:cNvSpPr>
            <a:spLocks noGrp="1"/>
          </p:cNvSpPr>
          <p:nvPr>
            <p:ph type="sldNum" sz="quarter" idx="12"/>
          </p:nvPr>
        </p:nvSpPr>
        <p:spPr/>
        <p:txBody>
          <a:bodyPr/>
          <a:lstStyle/>
          <a:p>
            <a:fld id="{186AD2DE-4919-4B6E-AE3C-661ABBBEC008}" type="slidenum">
              <a:rPr lang="en-GB" smtClean="0"/>
              <a:t>‹#›</a:t>
            </a:fld>
            <a:endParaRPr lang="en-GB"/>
          </a:p>
        </p:txBody>
      </p:sp>
    </p:spTree>
    <p:extLst>
      <p:ext uri="{BB962C8B-B14F-4D97-AF65-F5344CB8AC3E}">
        <p14:creationId xmlns:p14="http://schemas.microsoft.com/office/powerpoint/2010/main" val="155331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EEA23-AA62-052F-2F96-B5219132BE9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767284B-CF49-9284-9EAF-AABFB352C8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97BD9BC-023B-7452-9E2D-8924BB4B8094}"/>
              </a:ext>
            </a:extLst>
          </p:cNvPr>
          <p:cNvSpPr>
            <a:spLocks noGrp="1"/>
          </p:cNvSpPr>
          <p:nvPr>
            <p:ph type="dt" sz="half" idx="10"/>
          </p:nvPr>
        </p:nvSpPr>
        <p:spPr/>
        <p:txBody>
          <a:bodyPr/>
          <a:lstStyle/>
          <a:p>
            <a:fld id="{E15A0296-5868-4C08-85BA-6D26303EB4A9}" type="datetimeFigureOut">
              <a:rPr lang="en-GB" smtClean="0"/>
              <a:t>07/12/2024</a:t>
            </a:fld>
            <a:endParaRPr lang="en-GB"/>
          </a:p>
        </p:txBody>
      </p:sp>
      <p:sp>
        <p:nvSpPr>
          <p:cNvPr id="5" name="Footer Placeholder 4">
            <a:extLst>
              <a:ext uri="{FF2B5EF4-FFF2-40B4-BE49-F238E27FC236}">
                <a16:creationId xmlns:a16="http://schemas.microsoft.com/office/drawing/2014/main" id="{6ACE0EE3-5201-696C-7030-5BBE450563E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0A1377E-D3D5-AFFB-B1A6-DDFD736D35EF}"/>
              </a:ext>
            </a:extLst>
          </p:cNvPr>
          <p:cNvSpPr>
            <a:spLocks noGrp="1"/>
          </p:cNvSpPr>
          <p:nvPr>
            <p:ph type="sldNum" sz="quarter" idx="12"/>
          </p:nvPr>
        </p:nvSpPr>
        <p:spPr/>
        <p:txBody>
          <a:bodyPr/>
          <a:lstStyle/>
          <a:p>
            <a:fld id="{186AD2DE-4919-4B6E-AE3C-661ABBBEC008}" type="slidenum">
              <a:rPr lang="en-GB" smtClean="0"/>
              <a:t>‹#›</a:t>
            </a:fld>
            <a:endParaRPr lang="en-GB"/>
          </a:p>
        </p:txBody>
      </p:sp>
    </p:spTree>
    <p:extLst>
      <p:ext uri="{BB962C8B-B14F-4D97-AF65-F5344CB8AC3E}">
        <p14:creationId xmlns:p14="http://schemas.microsoft.com/office/powerpoint/2010/main" val="2585357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9C4D3-D4AB-2F24-D300-CBF29A5803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CD40CA48-62A9-88CD-E35E-F0C4A827E03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DDD5DE-C792-95EE-DD64-24B432B62F5D}"/>
              </a:ext>
            </a:extLst>
          </p:cNvPr>
          <p:cNvSpPr>
            <a:spLocks noGrp="1"/>
          </p:cNvSpPr>
          <p:nvPr>
            <p:ph type="dt" sz="half" idx="10"/>
          </p:nvPr>
        </p:nvSpPr>
        <p:spPr/>
        <p:txBody>
          <a:bodyPr/>
          <a:lstStyle/>
          <a:p>
            <a:fld id="{E15A0296-5868-4C08-85BA-6D26303EB4A9}" type="datetimeFigureOut">
              <a:rPr lang="en-GB" smtClean="0"/>
              <a:t>07/12/2024</a:t>
            </a:fld>
            <a:endParaRPr lang="en-GB"/>
          </a:p>
        </p:txBody>
      </p:sp>
      <p:sp>
        <p:nvSpPr>
          <p:cNvPr id="5" name="Footer Placeholder 4">
            <a:extLst>
              <a:ext uri="{FF2B5EF4-FFF2-40B4-BE49-F238E27FC236}">
                <a16:creationId xmlns:a16="http://schemas.microsoft.com/office/drawing/2014/main" id="{A8C0CD94-602D-43C4-0E5D-8CC9081F708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F6D49C7-2037-90D4-2A65-A9B3AD16FEFD}"/>
              </a:ext>
            </a:extLst>
          </p:cNvPr>
          <p:cNvSpPr>
            <a:spLocks noGrp="1"/>
          </p:cNvSpPr>
          <p:nvPr>
            <p:ph type="sldNum" sz="quarter" idx="12"/>
          </p:nvPr>
        </p:nvSpPr>
        <p:spPr/>
        <p:txBody>
          <a:bodyPr/>
          <a:lstStyle/>
          <a:p>
            <a:fld id="{186AD2DE-4919-4B6E-AE3C-661ABBBEC008}" type="slidenum">
              <a:rPr lang="en-GB" smtClean="0"/>
              <a:t>‹#›</a:t>
            </a:fld>
            <a:endParaRPr lang="en-GB"/>
          </a:p>
        </p:txBody>
      </p:sp>
    </p:spTree>
    <p:extLst>
      <p:ext uri="{BB962C8B-B14F-4D97-AF65-F5344CB8AC3E}">
        <p14:creationId xmlns:p14="http://schemas.microsoft.com/office/powerpoint/2010/main" val="31613000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38298-C64E-2642-9C3D-E7C4C227FFA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FF903E9-D3DA-E74E-805B-9B8C1316C1A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3EC8C43C-AF21-28F3-55F0-7200656138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D19607F-4B3F-A3A9-03B6-70A0C4816824}"/>
              </a:ext>
            </a:extLst>
          </p:cNvPr>
          <p:cNvSpPr>
            <a:spLocks noGrp="1"/>
          </p:cNvSpPr>
          <p:nvPr>
            <p:ph type="dt" sz="half" idx="10"/>
          </p:nvPr>
        </p:nvSpPr>
        <p:spPr/>
        <p:txBody>
          <a:bodyPr/>
          <a:lstStyle/>
          <a:p>
            <a:fld id="{E15A0296-5868-4C08-85BA-6D26303EB4A9}" type="datetimeFigureOut">
              <a:rPr lang="en-GB" smtClean="0"/>
              <a:t>07/12/2024</a:t>
            </a:fld>
            <a:endParaRPr lang="en-GB"/>
          </a:p>
        </p:txBody>
      </p:sp>
      <p:sp>
        <p:nvSpPr>
          <p:cNvPr id="6" name="Footer Placeholder 5">
            <a:extLst>
              <a:ext uri="{FF2B5EF4-FFF2-40B4-BE49-F238E27FC236}">
                <a16:creationId xmlns:a16="http://schemas.microsoft.com/office/drawing/2014/main" id="{87C22E1F-FE40-210A-DC1E-A40FE408196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9D9D8DB-C46C-FB2C-68DA-EDCF23F2D0A4}"/>
              </a:ext>
            </a:extLst>
          </p:cNvPr>
          <p:cNvSpPr>
            <a:spLocks noGrp="1"/>
          </p:cNvSpPr>
          <p:nvPr>
            <p:ph type="sldNum" sz="quarter" idx="12"/>
          </p:nvPr>
        </p:nvSpPr>
        <p:spPr/>
        <p:txBody>
          <a:bodyPr/>
          <a:lstStyle/>
          <a:p>
            <a:fld id="{186AD2DE-4919-4B6E-AE3C-661ABBBEC008}" type="slidenum">
              <a:rPr lang="en-GB" smtClean="0"/>
              <a:t>‹#›</a:t>
            </a:fld>
            <a:endParaRPr lang="en-GB"/>
          </a:p>
        </p:txBody>
      </p:sp>
    </p:spTree>
    <p:extLst>
      <p:ext uri="{BB962C8B-B14F-4D97-AF65-F5344CB8AC3E}">
        <p14:creationId xmlns:p14="http://schemas.microsoft.com/office/powerpoint/2010/main" val="3110747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C4145-C91A-7A05-23BD-D3C4F02D436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6A3C481-2AE1-AC8A-B7E8-9E59808DFF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45D6C9B-6C38-9CBB-4B28-D2FC45D3B2B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24294E5-5CA4-CD18-5A81-74E05C9D6A4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F7B3AB9-1118-FBA5-77F0-BE412273E2B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669BC45-95B4-409C-C830-A94944640EC7}"/>
              </a:ext>
            </a:extLst>
          </p:cNvPr>
          <p:cNvSpPr>
            <a:spLocks noGrp="1"/>
          </p:cNvSpPr>
          <p:nvPr>
            <p:ph type="dt" sz="half" idx="10"/>
          </p:nvPr>
        </p:nvSpPr>
        <p:spPr/>
        <p:txBody>
          <a:bodyPr/>
          <a:lstStyle/>
          <a:p>
            <a:fld id="{E15A0296-5868-4C08-85BA-6D26303EB4A9}" type="datetimeFigureOut">
              <a:rPr lang="en-GB" smtClean="0"/>
              <a:t>07/12/2024</a:t>
            </a:fld>
            <a:endParaRPr lang="en-GB"/>
          </a:p>
        </p:txBody>
      </p:sp>
      <p:sp>
        <p:nvSpPr>
          <p:cNvPr id="8" name="Footer Placeholder 7">
            <a:extLst>
              <a:ext uri="{FF2B5EF4-FFF2-40B4-BE49-F238E27FC236}">
                <a16:creationId xmlns:a16="http://schemas.microsoft.com/office/drawing/2014/main" id="{B3190F36-14B2-40A9-76D6-4BBB8CBD0265}"/>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355B1745-50F8-46B1-B289-8AD47CE29D72}"/>
              </a:ext>
            </a:extLst>
          </p:cNvPr>
          <p:cNvSpPr>
            <a:spLocks noGrp="1"/>
          </p:cNvSpPr>
          <p:nvPr>
            <p:ph type="sldNum" sz="quarter" idx="12"/>
          </p:nvPr>
        </p:nvSpPr>
        <p:spPr/>
        <p:txBody>
          <a:bodyPr/>
          <a:lstStyle/>
          <a:p>
            <a:fld id="{186AD2DE-4919-4B6E-AE3C-661ABBBEC008}" type="slidenum">
              <a:rPr lang="en-GB" smtClean="0"/>
              <a:t>‹#›</a:t>
            </a:fld>
            <a:endParaRPr lang="en-GB"/>
          </a:p>
        </p:txBody>
      </p:sp>
    </p:spTree>
    <p:extLst>
      <p:ext uri="{BB962C8B-B14F-4D97-AF65-F5344CB8AC3E}">
        <p14:creationId xmlns:p14="http://schemas.microsoft.com/office/powerpoint/2010/main" val="2770269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3A810-3220-1E40-65B9-7C685158F2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84F2237-C6F5-EF67-68B9-0C39BA6D8A91}"/>
              </a:ext>
            </a:extLst>
          </p:cNvPr>
          <p:cNvSpPr>
            <a:spLocks noGrp="1"/>
          </p:cNvSpPr>
          <p:nvPr>
            <p:ph type="dt" sz="half" idx="10"/>
          </p:nvPr>
        </p:nvSpPr>
        <p:spPr/>
        <p:txBody>
          <a:bodyPr/>
          <a:lstStyle/>
          <a:p>
            <a:fld id="{E15A0296-5868-4C08-85BA-6D26303EB4A9}" type="datetimeFigureOut">
              <a:rPr lang="en-GB" smtClean="0"/>
              <a:t>07/12/2024</a:t>
            </a:fld>
            <a:endParaRPr lang="en-GB"/>
          </a:p>
        </p:txBody>
      </p:sp>
      <p:sp>
        <p:nvSpPr>
          <p:cNvPr id="4" name="Footer Placeholder 3">
            <a:extLst>
              <a:ext uri="{FF2B5EF4-FFF2-40B4-BE49-F238E27FC236}">
                <a16:creationId xmlns:a16="http://schemas.microsoft.com/office/drawing/2014/main" id="{6E72BAE5-D0B9-2E60-4CA0-B108008723F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ABF0668-F990-35DB-A90D-E31380766532}"/>
              </a:ext>
            </a:extLst>
          </p:cNvPr>
          <p:cNvSpPr>
            <a:spLocks noGrp="1"/>
          </p:cNvSpPr>
          <p:nvPr>
            <p:ph type="sldNum" sz="quarter" idx="12"/>
          </p:nvPr>
        </p:nvSpPr>
        <p:spPr/>
        <p:txBody>
          <a:bodyPr/>
          <a:lstStyle/>
          <a:p>
            <a:fld id="{186AD2DE-4919-4B6E-AE3C-661ABBBEC008}" type="slidenum">
              <a:rPr lang="en-GB" smtClean="0"/>
              <a:t>‹#›</a:t>
            </a:fld>
            <a:endParaRPr lang="en-GB"/>
          </a:p>
        </p:txBody>
      </p:sp>
    </p:spTree>
    <p:extLst>
      <p:ext uri="{BB962C8B-B14F-4D97-AF65-F5344CB8AC3E}">
        <p14:creationId xmlns:p14="http://schemas.microsoft.com/office/powerpoint/2010/main" val="3987543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2A8525-CB0E-7D53-D7E0-2A192269B87C}"/>
              </a:ext>
            </a:extLst>
          </p:cNvPr>
          <p:cNvSpPr>
            <a:spLocks noGrp="1"/>
          </p:cNvSpPr>
          <p:nvPr>
            <p:ph type="dt" sz="half" idx="10"/>
          </p:nvPr>
        </p:nvSpPr>
        <p:spPr/>
        <p:txBody>
          <a:bodyPr/>
          <a:lstStyle/>
          <a:p>
            <a:fld id="{E15A0296-5868-4C08-85BA-6D26303EB4A9}" type="datetimeFigureOut">
              <a:rPr lang="en-GB" smtClean="0"/>
              <a:t>07/12/2024</a:t>
            </a:fld>
            <a:endParaRPr lang="en-GB"/>
          </a:p>
        </p:txBody>
      </p:sp>
      <p:sp>
        <p:nvSpPr>
          <p:cNvPr id="3" name="Footer Placeholder 2">
            <a:extLst>
              <a:ext uri="{FF2B5EF4-FFF2-40B4-BE49-F238E27FC236}">
                <a16:creationId xmlns:a16="http://schemas.microsoft.com/office/drawing/2014/main" id="{EFE54F16-1C60-72A4-23F1-3C18EA7C45F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13A31CAB-43FE-C5B2-BE95-60A37853285E}"/>
              </a:ext>
            </a:extLst>
          </p:cNvPr>
          <p:cNvSpPr>
            <a:spLocks noGrp="1"/>
          </p:cNvSpPr>
          <p:nvPr>
            <p:ph type="sldNum" sz="quarter" idx="12"/>
          </p:nvPr>
        </p:nvSpPr>
        <p:spPr/>
        <p:txBody>
          <a:bodyPr/>
          <a:lstStyle/>
          <a:p>
            <a:fld id="{186AD2DE-4919-4B6E-AE3C-661ABBBEC008}" type="slidenum">
              <a:rPr lang="en-GB" smtClean="0"/>
              <a:t>‹#›</a:t>
            </a:fld>
            <a:endParaRPr lang="en-GB"/>
          </a:p>
        </p:txBody>
      </p:sp>
    </p:spTree>
    <p:extLst>
      <p:ext uri="{BB962C8B-B14F-4D97-AF65-F5344CB8AC3E}">
        <p14:creationId xmlns:p14="http://schemas.microsoft.com/office/powerpoint/2010/main" val="1584342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B289A-40E6-7197-8562-7F9116C49C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9E4C740-63F6-088C-A230-D1C566D6B8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600663D-F343-16CF-7C1D-4B8D6260D9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E77737-DFD4-9FED-4F3E-F28AAB05AF0F}"/>
              </a:ext>
            </a:extLst>
          </p:cNvPr>
          <p:cNvSpPr>
            <a:spLocks noGrp="1"/>
          </p:cNvSpPr>
          <p:nvPr>
            <p:ph type="dt" sz="half" idx="10"/>
          </p:nvPr>
        </p:nvSpPr>
        <p:spPr/>
        <p:txBody>
          <a:bodyPr/>
          <a:lstStyle/>
          <a:p>
            <a:fld id="{E15A0296-5868-4C08-85BA-6D26303EB4A9}" type="datetimeFigureOut">
              <a:rPr lang="en-GB" smtClean="0"/>
              <a:t>07/12/2024</a:t>
            </a:fld>
            <a:endParaRPr lang="en-GB"/>
          </a:p>
        </p:txBody>
      </p:sp>
      <p:sp>
        <p:nvSpPr>
          <p:cNvPr id="6" name="Footer Placeholder 5">
            <a:extLst>
              <a:ext uri="{FF2B5EF4-FFF2-40B4-BE49-F238E27FC236}">
                <a16:creationId xmlns:a16="http://schemas.microsoft.com/office/drawing/2014/main" id="{EA2EEAEA-7957-4707-455C-7ED2652738F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FF49D2D-C055-EBA2-A984-B392EBCF584A}"/>
              </a:ext>
            </a:extLst>
          </p:cNvPr>
          <p:cNvSpPr>
            <a:spLocks noGrp="1"/>
          </p:cNvSpPr>
          <p:nvPr>
            <p:ph type="sldNum" sz="quarter" idx="12"/>
          </p:nvPr>
        </p:nvSpPr>
        <p:spPr/>
        <p:txBody>
          <a:bodyPr/>
          <a:lstStyle/>
          <a:p>
            <a:fld id="{186AD2DE-4919-4B6E-AE3C-661ABBBEC008}" type="slidenum">
              <a:rPr lang="en-GB" smtClean="0"/>
              <a:t>‹#›</a:t>
            </a:fld>
            <a:endParaRPr lang="en-GB"/>
          </a:p>
        </p:txBody>
      </p:sp>
    </p:spTree>
    <p:extLst>
      <p:ext uri="{BB962C8B-B14F-4D97-AF65-F5344CB8AC3E}">
        <p14:creationId xmlns:p14="http://schemas.microsoft.com/office/powerpoint/2010/main" val="21548647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9FF8-C2C5-5926-7358-03948C474A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F644632-8363-F233-C5C0-D8C9A19F8A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7F39445-16BA-001E-4CAA-45D7D2A7ED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8B0033-94F7-7790-0912-DA91834959F7}"/>
              </a:ext>
            </a:extLst>
          </p:cNvPr>
          <p:cNvSpPr>
            <a:spLocks noGrp="1"/>
          </p:cNvSpPr>
          <p:nvPr>
            <p:ph type="dt" sz="half" idx="10"/>
          </p:nvPr>
        </p:nvSpPr>
        <p:spPr/>
        <p:txBody>
          <a:bodyPr/>
          <a:lstStyle/>
          <a:p>
            <a:fld id="{E15A0296-5868-4C08-85BA-6D26303EB4A9}" type="datetimeFigureOut">
              <a:rPr lang="en-GB" smtClean="0"/>
              <a:t>07/12/2024</a:t>
            </a:fld>
            <a:endParaRPr lang="en-GB"/>
          </a:p>
        </p:txBody>
      </p:sp>
      <p:sp>
        <p:nvSpPr>
          <p:cNvPr id="6" name="Footer Placeholder 5">
            <a:extLst>
              <a:ext uri="{FF2B5EF4-FFF2-40B4-BE49-F238E27FC236}">
                <a16:creationId xmlns:a16="http://schemas.microsoft.com/office/drawing/2014/main" id="{8E5FB904-2E25-4183-937E-98EAE8B987F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0B2C81A-3E93-623F-50DB-1F9D00B35275}"/>
              </a:ext>
            </a:extLst>
          </p:cNvPr>
          <p:cNvSpPr>
            <a:spLocks noGrp="1"/>
          </p:cNvSpPr>
          <p:nvPr>
            <p:ph type="sldNum" sz="quarter" idx="12"/>
          </p:nvPr>
        </p:nvSpPr>
        <p:spPr/>
        <p:txBody>
          <a:bodyPr/>
          <a:lstStyle/>
          <a:p>
            <a:fld id="{186AD2DE-4919-4B6E-AE3C-661ABBBEC008}" type="slidenum">
              <a:rPr lang="en-GB" smtClean="0"/>
              <a:t>‹#›</a:t>
            </a:fld>
            <a:endParaRPr lang="en-GB"/>
          </a:p>
        </p:txBody>
      </p:sp>
    </p:spTree>
    <p:extLst>
      <p:ext uri="{BB962C8B-B14F-4D97-AF65-F5344CB8AC3E}">
        <p14:creationId xmlns:p14="http://schemas.microsoft.com/office/powerpoint/2010/main" val="4130182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F75521-0222-FCB9-1778-865BDDEF35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D922753-DFF4-92BA-C584-A7F987E6EC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25948C5-096F-91F8-486C-B0B8961597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15A0296-5868-4C08-85BA-6D26303EB4A9}" type="datetimeFigureOut">
              <a:rPr lang="en-GB" smtClean="0"/>
              <a:t>07/12/2024</a:t>
            </a:fld>
            <a:endParaRPr lang="en-GB"/>
          </a:p>
        </p:txBody>
      </p:sp>
      <p:sp>
        <p:nvSpPr>
          <p:cNvPr id="5" name="Footer Placeholder 4">
            <a:extLst>
              <a:ext uri="{FF2B5EF4-FFF2-40B4-BE49-F238E27FC236}">
                <a16:creationId xmlns:a16="http://schemas.microsoft.com/office/drawing/2014/main" id="{9EB0E9E5-2C42-688F-7482-78AF171405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C02785C2-813D-40BC-02A0-8D5B4B5935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86AD2DE-4919-4B6E-AE3C-661ABBBEC008}" type="slidenum">
              <a:rPr lang="en-GB" smtClean="0"/>
              <a:t>‹#›</a:t>
            </a:fld>
            <a:endParaRPr lang="en-GB"/>
          </a:p>
        </p:txBody>
      </p:sp>
    </p:spTree>
    <p:extLst>
      <p:ext uri="{BB962C8B-B14F-4D97-AF65-F5344CB8AC3E}">
        <p14:creationId xmlns:p14="http://schemas.microsoft.com/office/powerpoint/2010/main" val="701900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5" name="Picture 104" descr="A couple of people standing in front of a building&#10;&#10;Description automatically generated">
            <a:extLst>
              <a:ext uri="{FF2B5EF4-FFF2-40B4-BE49-F238E27FC236}">
                <a16:creationId xmlns:a16="http://schemas.microsoft.com/office/drawing/2014/main" id="{8E1E29F7-809D-8760-EB47-DC650A5F91B8}"/>
              </a:ext>
            </a:extLst>
          </p:cNvPr>
          <p:cNvPicPr>
            <a:picLocks noChangeAspect="1"/>
          </p:cNvPicPr>
          <p:nvPr/>
        </p:nvPicPr>
        <p:blipFill>
          <a:blip r:embed="rId2">
            <a:extLst>
              <a:ext uri="{28A0092B-C50C-407E-A947-70E740481C1C}">
                <a14:useLocalDpi xmlns:a14="http://schemas.microsoft.com/office/drawing/2010/main" val="0"/>
              </a:ext>
            </a:extLst>
          </a:blip>
          <a:srcRect l="39715" t="12928" r="39142" b="21522"/>
          <a:stretch/>
        </p:blipFill>
        <p:spPr>
          <a:xfrm>
            <a:off x="7531963" y="1853001"/>
            <a:ext cx="1355189" cy="2402418"/>
          </a:xfrm>
          <a:custGeom>
            <a:avLst/>
            <a:gdLst>
              <a:gd name="connsiteX0" fmla="*/ 877551 w 1331500"/>
              <a:gd name="connsiteY0" fmla="*/ 0 h 2358889"/>
              <a:gd name="connsiteX1" fmla="*/ 1197302 w 1331500"/>
              <a:gd name="connsiteY1" fmla="*/ 2358889 h 2358889"/>
              <a:gd name="connsiteX2" fmla="*/ 196201 w 1331500"/>
              <a:gd name="connsiteY2" fmla="*/ 2033712 h 2358889"/>
              <a:gd name="connsiteX3" fmla="*/ 205481 w 1331500"/>
              <a:gd name="connsiteY3" fmla="*/ 2007907 h 2358889"/>
              <a:gd name="connsiteX4" fmla="*/ 0 w 1331500"/>
              <a:gd name="connsiteY4" fmla="*/ 579381 h 2358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500" h="2358889">
                <a:moveTo>
                  <a:pt x="877551" y="0"/>
                </a:moveTo>
                <a:cubicBezTo>
                  <a:pt x="1337516" y="696680"/>
                  <a:pt x="1455205" y="1564901"/>
                  <a:pt x="1197302" y="2358889"/>
                </a:cubicBezTo>
                <a:lnTo>
                  <a:pt x="196201" y="2033712"/>
                </a:lnTo>
                <a:lnTo>
                  <a:pt x="205481" y="2007907"/>
                </a:lnTo>
                <a:cubicBezTo>
                  <a:pt x="348278" y="1541833"/>
                  <a:pt x="289550" y="1017944"/>
                  <a:pt x="0" y="579381"/>
                </a:cubicBezTo>
                <a:close/>
              </a:path>
            </a:pathLst>
          </a:custGeom>
        </p:spPr>
      </p:pic>
      <p:pic>
        <p:nvPicPr>
          <p:cNvPr id="103" name="Picture 102" descr="A rocky shore with blue water&#10;&#10;Description automatically generated">
            <a:extLst>
              <a:ext uri="{FF2B5EF4-FFF2-40B4-BE49-F238E27FC236}">
                <a16:creationId xmlns:a16="http://schemas.microsoft.com/office/drawing/2014/main" id="{87A03C22-FE15-374C-E38E-C42DA03908C6}"/>
              </a:ext>
            </a:extLst>
          </p:cNvPr>
          <p:cNvPicPr>
            <a:picLocks noChangeAspect="1"/>
          </p:cNvPicPr>
          <p:nvPr/>
        </p:nvPicPr>
        <p:blipFill>
          <a:blip r:embed="rId3">
            <a:extLst>
              <a:ext uri="{28A0092B-C50C-407E-A947-70E740481C1C}">
                <a14:useLocalDpi xmlns:a14="http://schemas.microsoft.com/office/drawing/2010/main" val="0"/>
              </a:ext>
            </a:extLst>
          </a:blip>
          <a:srcRect l="9553" t="25251" r="70772" b="13724"/>
          <a:stretch/>
        </p:blipFill>
        <p:spPr>
          <a:xfrm rot="18509712">
            <a:off x="6471673" y="327182"/>
            <a:ext cx="1355683" cy="2401287"/>
          </a:xfrm>
          <a:custGeom>
            <a:avLst/>
            <a:gdLst>
              <a:gd name="connsiteX0" fmla="*/ 879180 w 1331120"/>
              <a:gd name="connsiteY0" fmla="*/ 0 h 2359311"/>
              <a:gd name="connsiteX1" fmla="*/ 1195793 w 1331120"/>
              <a:gd name="connsiteY1" fmla="*/ 2359311 h 2359311"/>
              <a:gd name="connsiteX2" fmla="*/ 196104 w 1331120"/>
              <a:gd name="connsiteY2" fmla="*/ 2033122 h 2359311"/>
              <a:gd name="connsiteX3" fmla="*/ 15784 w 1331120"/>
              <a:gd name="connsiteY3" fmla="*/ 601204 h 2359311"/>
              <a:gd name="connsiteX4" fmla="*/ 0 w 1331120"/>
              <a:gd name="connsiteY4" fmla="*/ 578778 h 2359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120" h="2359311">
                <a:moveTo>
                  <a:pt x="879180" y="0"/>
                </a:moveTo>
                <a:cubicBezTo>
                  <a:pt x="1338217" y="697290"/>
                  <a:pt x="1454752" y="1565667"/>
                  <a:pt x="1195793" y="2359311"/>
                </a:cubicBezTo>
                <a:lnTo>
                  <a:pt x="196104" y="2033122"/>
                </a:lnTo>
                <a:cubicBezTo>
                  <a:pt x="359119" y="1533520"/>
                  <a:pt x="276956" y="1012792"/>
                  <a:pt x="15784" y="601204"/>
                </a:cubicBezTo>
                <a:lnTo>
                  <a:pt x="0" y="578778"/>
                </a:lnTo>
                <a:close/>
              </a:path>
            </a:pathLst>
          </a:custGeom>
        </p:spPr>
      </p:pic>
      <p:pic>
        <p:nvPicPr>
          <p:cNvPr id="101" name="Picture 100" descr="A green hills with trees and clouds&#10;&#10;Description automatically generated with medium confidence">
            <a:extLst>
              <a:ext uri="{FF2B5EF4-FFF2-40B4-BE49-F238E27FC236}">
                <a16:creationId xmlns:a16="http://schemas.microsoft.com/office/drawing/2014/main" id="{0C7DB009-C64C-140A-8B4C-413CEB4C56E0}"/>
              </a:ext>
            </a:extLst>
          </p:cNvPr>
          <p:cNvPicPr>
            <a:picLocks noChangeAspect="1"/>
          </p:cNvPicPr>
          <p:nvPr/>
        </p:nvPicPr>
        <p:blipFill>
          <a:blip r:embed="rId4">
            <a:extLst>
              <a:ext uri="{28A0092B-C50C-407E-A947-70E740481C1C}">
                <a14:useLocalDpi xmlns:a14="http://schemas.microsoft.com/office/drawing/2010/main" val="0"/>
              </a:ext>
            </a:extLst>
          </a:blip>
          <a:srcRect l="45565" t="19675" r="36307" b="22126"/>
          <a:stretch>
            <a:fillRect/>
          </a:stretch>
        </p:blipFill>
        <p:spPr>
          <a:xfrm rot="15275530">
            <a:off x="4651502" y="187104"/>
            <a:ext cx="1316159" cy="2412958"/>
          </a:xfrm>
          <a:custGeom>
            <a:avLst/>
            <a:gdLst>
              <a:gd name="connsiteX0" fmla="*/ 903366 w 1292312"/>
              <a:gd name="connsiteY0" fmla="*/ 0 h 2370778"/>
              <a:gd name="connsiteX1" fmla="*/ 1117823 w 1292312"/>
              <a:gd name="connsiteY1" fmla="*/ 2370778 h 2370778"/>
              <a:gd name="connsiteX2" fmla="*/ 132186 w 1292312"/>
              <a:gd name="connsiteY2" fmla="*/ 2001371 h 2370778"/>
              <a:gd name="connsiteX3" fmla="*/ 175669 w 1292312"/>
              <a:gd name="connsiteY3" fmla="*/ 1873365 h 2370778"/>
              <a:gd name="connsiteX4" fmla="*/ 157715 w 1292312"/>
              <a:gd name="connsiteY4" fmla="*/ 884576 h 2370778"/>
              <a:gd name="connsiteX5" fmla="*/ 19535 w 1292312"/>
              <a:gd name="connsiteY5" fmla="*/ 571020 h 2370778"/>
              <a:gd name="connsiteX6" fmla="*/ 0 w 1292312"/>
              <a:gd name="connsiteY6" fmla="*/ 540292 h 237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2312" h="2370778">
                <a:moveTo>
                  <a:pt x="903366" y="0"/>
                </a:moveTo>
                <a:cubicBezTo>
                  <a:pt x="1331870" y="716459"/>
                  <a:pt x="1410803" y="1589055"/>
                  <a:pt x="1117823" y="2370778"/>
                </a:cubicBezTo>
                <a:lnTo>
                  <a:pt x="132186" y="2001371"/>
                </a:lnTo>
                <a:lnTo>
                  <a:pt x="175669" y="1873365"/>
                </a:lnTo>
                <a:cubicBezTo>
                  <a:pt x="265569" y="1560186"/>
                  <a:pt x="266130" y="1217729"/>
                  <a:pt x="157715" y="884576"/>
                </a:cubicBezTo>
                <a:cubicBezTo>
                  <a:pt x="121576" y="773524"/>
                  <a:pt x="75040" y="668763"/>
                  <a:pt x="19535" y="571020"/>
                </a:cubicBezTo>
                <a:lnTo>
                  <a:pt x="0" y="540292"/>
                </a:lnTo>
                <a:close/>
              </a:path>
            </a:pathLst>
          </a:custGeom>
        </p:spPr>
      </p:pic>
      <p:pic>
        <p:nvPicPr>
          <p:cNvPr id="99" name="Picture 98" descr="A tree on a hill with clouds and a hill with a tree&#10;&#10;Description automatically generated with medium confidence">
            <a:extLst>
              <a:ext uri="{FF2B5EF4-FFF2-40B4-BE49-F238E27FC236}">
                <a16:creationId xmlns:a16="http://schemas.microsoft.com/office/drawing/2014/main" id="{A07948C7-94D1-845B-5DE7-DD4A77CA2F5F}"/>
              </a:ext>
            </a:extLst>
          </p:cNvPr>
          <p:cNvPicPr>
            <a:picLocks noChangeAspect="1"/>
          </p:cNvPicPr>
          <p:nvPr/>
        </p:nvPicPr>
        <p:blipFill>
          <a:blip r:embed="rId5">
            <a:extLst>
              <a:ext uri="{28A0092B-C50C-407E-A947-70E740481C1C}">
                <a14:useLocalDpi xmlns:a14="http://schemas.microsoft.com/office/drawing/2010/main" val="0"/>
              </a:ext>
            </a:extLst>
          </a:blip>
          <a:srcRect l="37023" t="20676" r="44222" b="17124"/>
          <a:stretch/>
        </p:blipFill>
        <p:spPr>
          <a:xfrm rot="12033513">
            <a:off x="3400752" y="1530067"/>
            <a:ext cx="1277187" cy="2421961"/>
          </a:xfrm>
          <a:custGeom>
            <a:avLst/>
            <a:gdLst>
              <a:gd name="connsiteX0" fmla="*/ 927484 w 1254861"/>
              <a:gd name="connsiteY0" fmla="*/ 0 h 2378078"/>
              <a:gd name="connsiteX1" fmla="*/ 1033964 w 1254861"/>
              <a:gd name="connsiteY1" fmla="*/ 2378078 h 2378078"/>
              <a:gd name="connsiteX2" fmla="*/ 66116 w 1254861"/>
              <a:gd name="connsiteY2" fmla="*/ 1964247 h 2378078"/>
              <a:gd name="connsiteX3" fmla="*/ 114306 w 1254861"/>
              <a:gd name="connsiteY3" fmla="*/ 1842457 h 2378078"/>
              <a:gd name="connsiteX4" fmla="*/ 38410 w 1254861"/>
              <a:gd name="connsiteY4" fmla="*/ 570363 h 2378078"/>
              <a:gd name="connsiteX5" fmla="*/ 0 w 1254861"/>
              <a:gd name="connsiteY5" fmla="*/ 498941 h 237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861" h="2378078">
                <a:moveTo>
                  <a:pt x="927484" y="0"/>
                </a:moveTo>
                <a:cubicBezTo>
                  <a:pt x="1322982" y="735195"/>
                  <a:pt x="1362174" y="1610478"/>
                  <a:pt x="1033964" y="2378078"/>
                </a:cubicBezTo>
                <a:lnTo>
                  <a:pt x="66116" y="1964247"/>
                </a:lnTo>
                <a:lnTo>
                  <a:pt x="114306" y="1842457"/>
                </a:lnTo>
                <a:cubicBezTo>
                  <a:pt x="256812" y="1422173"/>
                  <a:pt x="226167" y="964356"/>
                  <a:pt x="38410" y="570363"/>
                </a:cubicBezTo>
                <a:lnTo>
                  <a:pt x="0" y="498941"/>
                </a:lnTo>
                <a:close/>
              </a:path>
            </a:pathLst>
          </a:custGeom>
        </p:spPr>
      </p:pic>
      <p:pic>
        <p:nvPicPr>
          <p:cNvPr id="97" name="Picture 96" descr="A bridge with a bridge made of giant hands&#10;&#10;Description automatically generated with medium confidence">
            <a:extLst>
              <a:ext uri="{FF2B5EF4-FFF2-40B4-BE49-F238E27FC236}">
                <a16:creationId xmlns:a16="http://schemas.microsoft.com/office/drawing/2014/main" id="{A2EE9071-2AB9-EC53-69F4-B96F48752E37}"/>
              </a:ext>
            </a:extLst>
          </p:cNvPr>
          <p:cNvPicPr>
            <a:picLocks noChangeAspect="1"/>
          </p:cNvPicPr>
          <p:nvPr/>
        </p:nvPicPr>
        <p:blipFill>
          <a:blip r:embed="rId6">
            <a:extLst>
              <a:ext uri="{28A0092B-C50C-407E-A947-70E740481C1C}">
                <a14:useLocalDpi xmlns:a14="http://schemas.microsoft.com/office/drawing/2010/main" val="0"/>
              </a:ext>
            </a:extLst>
          </a:blip>
          <a:srcRect l="5652" t="4819" r="64499" b="2839"/>
          <a:stretch/>
        </p:blipFill>
        <p:spPr>
          <a:xfrm rot="9261611">
            <a:off x="3658787" y="3414041"/>
            <a:ext cx="1357768" cy="2401935"/>
          </a:xfrm>
          <a:custGeom>
            <a:avLst/>
            <a:gdLst>
              <a:gd name="connsiteX0" fmla="*/ 878155 w 1334034"/>
              <a:gd name="connsiteY0" fmla="*/ 0 h 2358415"/>
              <a:gd name="connsiteX1" fmla="*/ 1200936 w 1334034"/>
              <a:gd name="connsiteY1" fmla="*/ 2358415 h 2358415"/>
              <a:gd name="connsiteX2" fmla="*/ 198858 w 1334034"/>
              <a:gd name="connsiteY2" fmla="*/ 2034360 h 2358415"/>
              <a:gd name="connsiteX3" fmla="*/ 224420 w 1334034"/>
              <a:gd name="connsiteY3" fmla="*/ 1955349 h 2358415"/>
              <a:gd name="connsiteX4" fmla="*/ 266834 w 1334034"/>
              <a:gd name="connsiteY4" fmla="*/ 1284942 h 2358415"/>
              <a:gd name="connsiteX5" fmla="*/ 45830 w 1334034"/>
              <a:gd name="connsiteY5" fmla="*/ 650590 h 2358415"/>
              <a:gd name="connsiteX6" fmla="*/ 0 w 1334034"/>
              <a:gd name="connsiteY6" fmla="*/ 581390 h 235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4034" h="2358415">
                <a:moveTo>
                  <a:pt x="878155" y="0"/>
                </a:moveTo>
                <a:cubicBezTo>
                  <a:pt x="1338996" y="696073"/>
                  <a:pt x="1457798" y="1564114"/>
                  <a:pt x="1200936" y="2358415"/>
                </a:cubicBezTo>
                <a:lnTo>
                  <a:pt x="198858" y="2034360"/>
                </a:lnTo>
                <a:lnTo>
                  <a:pt x="224420" y="1955349"/>
                </a:lnTo>
                <a:cubicBezTo>
                  <a:pt x="281784" y="1743226"/>
                  <a:pt x="298508" y="1516351"/>
                  <a:pt x="266834" y="1284942"/>
                </a:cubicBezTo>
                <a:cubicBezTo>
                  <a:pt x="235159" y="1053533"/>
                  <a:pt x="158086" y="839497"/>
                  <a:pt x="45830" y="650590"/>
                </a:cubicBezTo>
                <a:lnTo>
                  <a:pt x="0" y="581390"/>
                </a:lnTo>
                <a:close/>
              </a:path>
            </a:pathLst>
          </a:custGeom>
        </p:spPr>
      </p:pic>
      <p:pic>
        <p:nvPicPr>
          <p:cNvPr id="94" name="Picture 93" descr="A city skyline with a boat on the water&#10;&#10;Description automatically generated">
            <a:extLst>
              <a:ext uri="{FF2B5EF4-FFF2-40B4-BE49-F238E27FC236}">
                <a16:creationId xmlns:a16="http://schemas.microsoft.com/office/drawing/2014/main" id="{0ECD9CDA-25C4-C57E-31A8-350D74C1495E}"/>
              </a:ext>
            </a:extLst>
          </p:cNvPr>
          <p:cNvPicPr>
            <a:picLocks noChangeAspect="1"/>
          </p:cNvPicPr>
          <p:nvPr/>
        </p:nvPicPr>
        <p:blipFill>
          <a:blip r:embed="rId7">
            <a:extLst>
              <a:ext uri="{28A0092B-C50C-407E-A947-70E740481C1C}">
                <a14:useLocalDpi xmlns:a14="http://schemas.microsoft.com/office/drawing/2010/main" val="0"/>
              </a:ext>
            </a:extLst>
          </a:blip>
          <a:srcRect l="18353" t="2411" r="51984" b="7940"/>
          <a:stretch/>
        </p:blipFill>
        <p:spPr>
          <a:xfrm rot="6271051">
            <a:off x="5273083" y="4334165"/>
            <a:ext cx="1385058" cy="2390418"/>
          </a:xfrm>
          <a:custGeom>
            <a:avLst/>
            <a:gdLst>
              <a:gd name="connsiteX0" fmla="*/ 861254 w 1359962"/>
              <a:gd name="connsiteY0" fmla="*/ 0 h 2348632"/>
              <a:gd name="connsiteX1" fmla="*/ 1249219 w 1359962"/>
              <a:gd name="connsiteY1" fmla="*/ 2348632 h 2348632"/>
              <a:gd name="connsiteX2" fmla="*/ 238557 w 1359962"/>
              <a:gd name="connsiteY2" fmla="*/ 2052435 h 2348632"/>
              <a:gd name="connsiteX3" fmla="*/ 261355 w 1359962"/>
              <a:gd name="connsiteY3" fmla="*/ 1974610 h 2348632"/>
              <a:gd name="connsiteX4" fmla="*/ 72350 w 1359962"/>
              <a:gd name="connsiteY4" fmla="*/ 714348 h 2348632"/>
              <a:gd name="connsiteX5" fmla="*/ 0 w 1359962"/>
              <a:gd name="connsiteY5" fmla="*/ 605169 h 2348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962" h="2348632">
                <a:moveTo>
                  <a:pt x="861254" y="0"/>
                </a:moveTo>
                <a:cubicBezTo>
                  <a:pt x="1341212" y="683060"/>
                  <a:pt x="1484008" y="1547505"/>
                  <a:pt x="1249219" y="2348632"/>
                </a:cubicBezTo>
                <a:lnTo>
                  <a:pt x="238557" y="2052435"/>
                </a:lnTo>
                <a:lnTo>
                  <a:pt x="261355" y="1974610"/>
                </a:lnTo>
                <a:cubicBezTo>
                  <a:pt x="363512" y="1550289"/>
                  <a:pt x="298749" y="1096042"/>
                  <a:pt x="72350" y="714348"/>
                </a:cubicBezTo>
                <a:lnTo>
                  <a:pt x="0" y="605169"/>
                </a:lnTo>
                <a:close/>
              </a:path>
            </a:pathLst>
          </a:custGeom>
        </p:spPr>
      </p:pic>
      <p:pic>
        <p:nvPicPr>
          <p:cNvPr id="85" name="Picture 84" descr="A building in the middle of a lake&#10;&#10;Description automatically generated">
            <a:extLst>
              <a:ext uri="{FF2B5EF4-FFF2-40B4-BE49-F238E27FC236}">
                <a16:creationId xmlns:a16="http://schemas.microsoft.com/office/drawing/2014/main" id="{C9E9D9CA-38D1-B884-0993-52B07AC556BF}"/>
              </a:ext>
            </a:extLst>
          </p:cNvPr>
          <p:cNvPicPr>
            <a:picLocks noChangeAspect="1"/>
          </p:cNvPicPr>
          <p:nvPr/>
        </p:nvPicPr>
        <p:blipFill>
          <a:blip r:embed="rId8">
            <a:extLst>
              <a:ext uri="{28A0092B-C50C-407E-A947-70E740481C1C}">
                <a14:useLocalDpi xmlns:a14="http://schemas.microsoft.com/office/drawing/2010/main" val="0"/>
              </a:ext>
            </a:extLst>
          </a:blip>
          <a:srcRect l="28833" t="10383" r="40161" b="1026"/>
          <a:stretch/>
        </p:blipFill>
        <p:spPr>
          <a:xfrm rot="3393973">
            <a:off x="6978193" y="3630143"/>
            <a:ext cx="1447680" cy="2362066"/>
          </a:xfrm>
          <a:custGeom>
            <a:avLst/>
            <a:gdLst>
              <a:gd name="connsiteX0" fmla="*/ 822947 w 1421450"/>
              <a:gd name="connsiteY0" fmla="*/ 0 h 2320776"/>
              <a:gd name="connsiteX1" fmla="*/ 1352649 w 1421450"/>
              <a:gd name="connsiteY1" fmla="*/ 2320776 h 2320776"/>
              <a:gd name="connsiteX2" fmla="*/ 326430 w 1421450"/>
              <a:gd name="connsiteY2" fmla="*/ 2086548 h 2320776"/>
              <a:gd name="connsiteX3" fmla="*/ 335498 w 1421450"/>
              <a:gd name="connsiteY3" fmla="*/ 2051281 h 2320776"/>
              <a:gd name="connsiteX4" fmla="*/ 369866 w 1421450"/>
              <a:gd name="connsiteY4" fmla="*/ 1710356 h 2320776"/>
              <a:gd name="connsiteX5" fmla="*/ 80961 w 1421450"/>
              <a:gd name="connsiteY5" fmla="*/ 764544 h 2320776"/>
              <a:gd name="connsiteX6" fmla="*/ 0 w 1421450"/>
              <a:gd name="connsiteY6" fmla="*/ 656278 h 232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1450" h="2320776">
                <a:moveTo>
                  <a:pt x="822947" y="0"/>
                </a:moveTo>
                <a:cubicBezTo>
                  <a:pt x="1343450" y="652691"/>
                  <a:pt x="1538413" y="1506883"/>
                  <a:pt x="1352649" y="2320776"/>
                </a:cubicBezTo>
                <a:lnTo>
                  <a:pt x="326430" y="2086548"/>
                </a:lnTo>
                <a:lnTo>
                  <a:pt x="335498" y="2051281"/>
                </a:lnTo>
                <a:cubicBezTo>
                  <a:pt x="358032" y="1941159"/>
                  <a:pt x="369866" y="1827139"/>
                  <a:pt x="369866" y="1710356"/>
                </a:cubicBezTo>
                <a:cubicBezTo>
                  <a:pt x="369866" y="1360006"/>
                  <a:pt x="263361" y="1034532"/>
                  <a:pt x="80961" y="764544"/>
                </a:cubicBezTo>
                <a:lnTo>
                  <a:pt x="0" y="656278"/>
                </a:lnTo>
                <a:close/>
              </a:path>
            </a:pathLst>
          </a:custGeom>
        </p:spPr>
      </p:pic>
      <p:sp>
        <p:nvSpPr>
          <p:cNvPr id="115" name="TextBox 114">
            <a:extLst>
              <a:ext uri="{FF2B5EF4-FFF2-40B4-BE49-F238E27FC236}">
                <a16:creationId xmlns:a16="http://schemas.microsoft.com/office/drawing/2014/main" id="{B6EEDE5E-68BF-BA05-6500-0AC905F0BBC8}"/>
              </a:ext>
            </a:extLst>
          </p:cNvPr>
          <p:cNvSpPr txBox="1"/>
          <p:nvPr/>
        </p:nvSpPr>
        <p:spPr>
          <a:xfrm>
            <a:off x="4894973" y="2828836"/>
            <a:ext cx="2402054" cy="1200329"/>
          </a:xfrm>
          <a:prstGeom prst="rect">
            <a:avLst/>
          </a:prstGeom>
          <a:noFill/>
        </p:spPr>
        <p:txBody>
          <a:bodyPr wrap="square" rtlCol="0">
            <a:spAutoFit/>
          </a:bodyPr>
          <a:lstStyle/>
          <a:p>
            <a:pPr algn="ctr"/>
            <a:r>
              <a:rPr lang="en-US" sz="3600" dirty="0">
                <a:latin typeface="Bahnschrift SemiLight SemiConde" panose="020B0502040204020203" pitchFamily="34" charset="0"/>
              </a:rPr>
              <a:t>DU LỊCH VIỆT NAM</a:t>
            </a:r>
            <a:endParaRPr lang="en-GB" sz="3600" dirty="0">
              <a:latin typeface="Bahnschrift SemiLight SemiConde" panose="020B0502040204020203" pitchFamily="34" charset="0"/>
            </a:endParaRPr>
          </a:p>
        </p:txBody>
      </p:sp>
      <p:cxnSp>
        <p:nvCxnSpPr>
          <p:cNvPr id="116" name="Straight Connector 115">
            <a:extLst>
              <a:ext uri="{FF2B5EF4-FFF2-40B4-BE49-F238E27FC236}">
                <a16:creationId xmlns:a16="http://schemas.microsoft.com/office/drawing/2014/main" id="{C97B3368-A80C-1A75-C7F4-772948B4003B}"/>
              </a:ext>
            </a:extLst>
          </p:cNvPr>
          <p:cNvCxnSpPr>
            <a:cxnSpLocks/>
          </p:cNvCxnSpPr>
          <p:nvPr/>
        </p:nvCxnSpPr>
        <p:spPr>
          <a:xfrm>
            <a:off x="12681198" y="3403632"/>
            <a:ext cx="9775680" cy="0"/>
          </a:xfrm>
          <a:prstGeom prst="line">
            <a:avLst/>
          </a:prstGeom>
        </p:spPr>
        <p:style>
          <a:lnRef idx="2">
            <a:schemeClr val="dk1"/>
          </a:lnRef>
          <a:fillRef idx="0">
            <a:schemeClr val="dk1"/>
          </a:fillRef>
          <a:effectRef idx="1">
            <a:schemeClr val="dk1"/>
          </a:effectRef>
          <a:fontRef idx="minor">
            <a:schemeClr val="tx1"/>
          </a:fontRef>
        </p:style>
      </p:cxnSp>
      <p:sp>
        <p:nvSpPr>
          <p:cNvPr id="117" name="TextBox 116">
            <a:extLst>
              <a:ext uri="{FF2B5EF4-FFF2-40B4-BE49-F238E27FC236}">
                <a16:creationId xmlns:a16="http://schemas.microsoft.com/office/drawing/2014/main" id="{69B49062-BF2A-277A-E77F-E2307760F139}"/>
              </a:ext>
            </a:extLst>
          </p:cNvPr>
          <p:cNvSpPr txBox="1"/>
          <p:nvPr/>
        </p:nvSpPr>
        <p:spPr>
          <a:xfrm>
            <a:off x="13179173" y="2607139"/>
            <a:ext cx="8609360" cy="830997"/>
          </a:xfrm>
          <a:prstGeom prst="rect">
            <a:avLst/>
          </a:prstGeom>
          <a:noFill/>
        </p:spPr>
        <p:txBody>
          <a:bodyPr wrap="square" rtlCol="0">
            <a:spAutoFit/>
          </a:bodyPr>
          <a:lstStyle/>
          <a:p>
            <a:pPr algn="ctr"/>
            <a:r>
              <a:rPr lang="en-US" sz="4800" dirty="0">
                <a:latin typeface="Bahnschrift SemiCondensed" panose="020B0502040204020203" pitchFamily="34" charset="0"/>
              </a:rPr>
              <a:t>VÒNG QUANH DẢI ĐẤT HÌNH CHỮ </a:t>
            </a:r>
            <a:r>
              <a:rPr lang="en-US" sz="4800" b="1" dirty="0">
                <a:latin typeface="Bahnschrift SemiCondensed" panose="020B0502040204020203" pitchFamily="34" charset="0"/>
              </a:rPr>
              <a:t>S</a:t>
            </a:r>
            <a:endParaRPr lang="en-GB" sz="4800" b="1" dirty="0">
              <a:latin typeface="Bahnschrift SemiCondensed" panose="020B0502040204020203" pitchFamily="34" charset="0"/>
            </a:endParaRPr>
          </a:p>
        </p:txBody>
      </p:sp>
    </p:spTree>
    <p:extLst>
      <p:ext uri="{BB962C8B-B14F-4D97-AF65-F5344CB8AC3E}">
        <p14:creationId xmlns:p14="http://schemas.microsoft.com/office/powerpoint/2010/main" val="8248493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487CDF60-D6E0-9965-A163-E62A4C50ECE6}"/>
              </a:ext>
            </a:extLst>
          </p:cNvPr>
          <p:cNvCxnSpPr>
            <a:cxnSpLocks/>
          </p:cNvCxnSpPr>
          <p:nvPr/>
        </p:nvCxnSpPr>
        <p:spPr>
          <a:xfrm>
            <a:off x="2416320" y="3111500"/>
            <a:ext cx="9775680" cy="0"/>
          </a:xfrm>
          <a:prstGeom prst="line">
            <a:avLst/>
          </a:prstGeom>
        </p:spPr>
        <p:style>
          <a:lnRef idx="2">
            <a:schemeClr val="dk1"/>
          </a:lnRef>
          <a:fillRef idx="0">
            <a:schemeClr val="dk1"/>
          </a:fillRef>
          <a:effectRef idx="1">
            <a:schemeClr val="dk1"/>
          </a:effectRef>
          <a:fontRef idx="minor">
            <a:schemeClr val="tx1"/>
          </a:fontRef>
        </p:style>
      </p:cxnSp>
      <p:pic>
        <p:nvPicPr>
          <p:cNvPr id="105" name="Picture 104" descr="A couple of people standing in front of a building&#10;&#10;Description automatically generated">
            <a:extLst>
              <a:ext uri="{FF2B5EF4-FFF2-40B4-BE49-F238E27FC236}">
                <a16:creationId xmlns:a16="http://schemas.microsoft.com/office/drawing/2014/main" id="{8E1E29F7-809D-8760-EB47-DC650A5F91B8}"/>
              </a:ext>
            </a:extLst>
          </p:cNvPr>
          <p:cNvPicPr>
            <a:picLocks noChangeAspect="1"/>
          </p:cNvPicPr>
          <p:nvPr/>
        </p:nvPicPr>
        <p:blipFill>
          <a:blip r:embed="rId2">
            <a:extLst>
              <a:ext uri="{28A0092B-C50C-407E-A947-70E740481C1C}">
                <a14:useLocalDpi xmlns:a14="http://schemas.microsoft.com/office/drawing/2010/main" val="0"/>
              </a:ext>
            </a:extLst>
          </a:blip>
          <a:srcRect l="39715" t="12928" r="39142" b="21522"/>
          <a:stretch/>
        </p:blipFill>
        <p:spPr>
          <a:xfrm>
            <a:off x="1763540" y="2345198"/>
            <a:ext cx="903460" cy="1601612"/>
          </a:xfrm>
          <a:custGeom>
            <a:avLst/>
            <a:gdLst>
              <a:gd name="connsiteX0" fmla="*/ 877551 w 1331500"/>
              <a:gd name="connsiteY0" fmla="*/ 0 h 2358889"/>
              <a:gd name="connsiteX1" fmla="*/ 1197302 w 1331500"/>
              <a:gd name="connsiteY1" fmla="*/ 2358889 h 2358889"/>
              <a:gd name="connsiteX2" fmla="*/ 196201 w 1331500"/>
              <a:gd name="connsiteY2" fmla="*/ 2033712 h 2358889"/>
              <a:gd name="connsiteX3" fmla="*/ 205481 w 1331500"/>
              <a:gd name="connsiteY3" fmla="*/ 2007907 h 2358889"/>
              <a:gd name="connsiteX4" fmla="*/ 0 w 1331500"/>
              <a:gd name="connsiteY4" fmla="*/ 579381 h 2358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500" h="2358889">
                <a:moveTo>
                  <a:pt x="877551" y="0"/>
                </a:moveTo>
                <a:cubicBezTo>
                  <a:pt x="1337516" y="696680"/>
                  <a:pt x="1455205" y="1564901"/>
                  <a:pt x="1197302" y="2358889"/>
                </a:cubicBezTo>
                <a:lnTo>
                  <a:pt x="196201" y="2033712"/>
                </a:lnTo>
                <a:lnTo>
                  <a:pt x="205481" y="2007907"/>
                </a:lnTo>
                <a:cubicBezTo>
                  <a:pt x="348278" y="1541833"/>
                  <a:pt x="289550" y="1017944"/>
                  <a:pt x="0" y="579381"/>
                </a:cubicBezTo>
                <a:close/>
              </a:path>
            </a:pathLst>
          </a:custGeom>
        </p:spPr>
      </p:pic>
      <p:pic>
        <p:nvPicPr>
          <p:cNvPr id="103" name="Picture 102" descr="A rocky shore with blue water&#10;&#10;Description automatically generated">
            <a:extLst>
              <a:ext uri="{FF2B5EF4-FFF2-40B4-BE49-F238E27FC236}">
                <a16:creationId xmlns:a16="http://schemas.microsoft.com/office/drawing/2014/main" id="{87A03C22-FE15-374C-E38E-C42DA03908C6}"/>
              </a:ext>
            </a:extLst>
          </p:cNvPr>
          <p:cNvPicPr>
            <a:picLocks noChangeAspect="1"/>
          </p:cNvPicPr>
          <p:nvPr/>
        </p:nvPicPr>
        <p:blipFill>
          <a:blip r:embed="rId3">
            <a:extLst>
              <a:ext uri="{28A0092B-C50C-407E-A947-70E740481C1C}">
                <a14:useLocalDpi xmlns:a14="http://schemas.microsoft.com/office/drawing/2010/main" val="0"/>
              </a:ext>
            </a:extLst>
          </a:blip>
          <a:srcRect l="9553" t="25251" r="70772" b="13724"/>
          <a:stretch/>
        </p:blipFill>
        <p:spPr>
          <a:xfrm rot="18509712">
            <a:off x="1056680" y="1327986"/>
            <a:ext cx="903789" cy="1600858"/>
          </a:xfrm>
          <a:custGeom>
            <a:avLst/>
            <a:gdLst>
              <a:gd name="connsiteX0" fmla="*/ 879180 w 1331120"/>
              <a:gd name="connsiteY0" fmla="*/ 0 h 2359311"/>
              <a:gd name="connsiteX1" fmla="*/ 1195793 w 1331120"/>
              <a:gd name="connsiteY1" fmla="*/ 2359311 h 2359311"/>
              <a:gd name="connsiteX2" fmla="*/ 196104 w 1331120"/>
              <a:gd name="connsiteY2" fmla="*/ 2033122 h 2359311"/>
              <a:gd name="connsiteX3" fmla="*/ 15784 w 1331120"/>
              <a:gd name="connsiteY3" fmla="*/ 601204 h 2359311"/>
              <a:gd name="connsiteX4" fmla="*/ 0 w 1331120"/>
              <a:gd name="connsiteY4" fmla="*/ 578778 h 2359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120" h="2359311">
                <a:moveTo>
                  <a:pt x="879180" y="0"/>
                </a:moveTo>
                <a:cubicBezTo>
                  <a:pt x="1338217" y="697290"/>
                  <a:pt x="1454752" y="1565667"/>
                  <a:pt x="1195793" y="2359311"/>
                </a:cubicBezTo>
                <a:lnTo>
                  <a:pt x="196104" y="2033122"/>
                </a:lnTo>
                <a:cubicBezTo>
                  <a:pt x="359119" y="1533520"/>
                  <a:pt x="276956" y="1012792"/>
                  <a:pt x="15784" y="601204"/>
                </a:cubicBezTo>
                <a:lnTo>
                  <a:pt x="0" y="578778"/>
                </a:lnTo>
                <a:close/>
              </a:path>
            </a:pathLst>
          </a:custGeom>
        </p:spPr>
      </p:pic>
      <p:pic>
        <p:nvPicPr>
          <p:cNvPr id="101" name="Picture 100" descr="A green hills with trees and clouds&#10;&#10;Description automatically generated with medium confidence">
            <a:extLst>
              <a:ext uri="{FF2B5EF4-FFF2-40B4-BE49-F238E27FC236}">
                <a16:creationId xmlns:a16="http://schemas.microsoft.com/office/drawing/2014/main" id="{0C7DB009-C64C-140A-8B4C-413CEB4C56E0}"/>
              </a:ext>
            </a:extLst>
          </p:cNvPr>
          <p:cNvPicPr>
            <a:picLocks noChangeAspect="1"/>
          </p:cNvPicPr>
          <p:nvPr/>
        </p:nvPicPr>
        <p:blipFill>
          <a:blip r:embed="rId4">
            <a:extLst>
              <a:ext uri="{28A0092B-C50C-407E-A947-70E740481C1C}">
                <a14:useLocalDpi xmlns:a14="http://schemas.microsoft.com/office/drawing/2010/main" val="0"/>
              </a:ext>
            </a:extLst>
          </a:blip>
          <a:srcRect l="45565" t="19675" r="36307" b="22126"/>
          <a:stretch>
            <a:fillRect/>
          </a:stretch>
        </p:blipFill>
        <p:spPr>
          <a:xfrm rot="15275530">
            <a:off x="-156767" y="1234601"/>
            <a:ext cx="877439" cy="1608638"/>
          </a:xfrm>
          <a:custGeom>
            <a:avLst/>
            <a:gdLst>
              <a:gd name="connsiteX0" fmla="*/ 903366 w 1292312"/>
              <a:gd name="connsiteY0" fmla="*/ 0 h 2370778"/>
              <a:gd name="connsiteX1" fmla="*/ 1117823 w 1292312"/>
              <a:gd name="connsiteY1" fmla="*/ 2370778 h 2370778"/>
              <a:gd name="connsiteX2" fmla="*/ 132186 w 1292312"/>
              <a:gd name="connsiteY2" fmla="*/ 2001371 h 2370778"/>
              <a:gd name="connsiteX3" fmla="*/ 175669 w 1292312"/>
              <a:gd name="connsiteY3" fmla="*/ 1873365 h 2370778"/>
              <a:gd name="connsiteX4" fmla="*/ 157715 w 1292312"/>
              <a:gd name="connsiteY4" fmla="*/ 884576 h 2370778"/>
              <a:gd name="connsiteX5" fmla="*/ 19535 w 1292312"/>
              <a:gd name="connsiteY5" fmla="*/ 571020 h 2370778"/>
              <a:gd name="connsiteX6" fmla="*/ 0 w 1292312"/>
              <a:gd name="connsiteY6" fmla="*/ 540292 h 237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2312" h="2370778">
                <a:moveTo>
                  <a:pt x="903366" y="0"/>
                </a:moveTo>
                <a:cubicBezTo>
                  <a:pt x="1331870" y="716459"/>
                  <a:pt x="1410803" y="1589055"/>
                  <a:pt x="1117823" y="2370778"/>
                </a:cubicBezTo>
                <a:lnTo>
                  <a:pt x="132186" y="2001371"/>
                </a:lnTo>
                <a:lnTo>
                  <a:pt x="175669" y="1873365"/>
                </a:lnTo>
                <a:cubicBezTo>
                  <a:pt x="265569" y="1560186"/>
                  <a:pt x="266130" y="1217729"/>
                  <a:pt x="157715" y="884576"/>
                </a:cubicBezTo>
                <a:cubicBezTo>
                  <a:pt x="121576" y="773524"/>
                  <a:pt x="75040" y="668763"/>
                  <a:pt x="19535" y="571020"/>
                </a:cubicBezTo>
                <a:lnTo>
                  <a:pt x="0" y="540292"/>
                </a:lnTo>
                <a:close/>
              </a:path>
            </a:pathLst>
          </a:custGeom>
        </p:spPr>
      </p:pic>
      <p:pic>
        <p:nvPicPr>
          <p:cNvPr id="99" name="Picture 98" descr="A tree on a hill with clouds and a hill with a tree&#10;&#10;Description automatically generated with medium confidence">
            <a:extLst>
              <a:ext uri="{FF2B5EF4-FFF2-40B4-BE49-F238E27FC236}">
                <a16:creationId xmlns:a16="http://schemas.microsoft.com/office/drawing/2014/main" id="{A07948C7-94D1-845B-5DE7-DD4A77CA2F5F}"/>
              </a:ext>
            </a:extLst>
          </p:cNvPr>
          <p:cNvPicPr>
            <a:picLocks noChangeAspect="1"/>
          </p:cNvPicPr>
          <p:nvPr/>
        </p:nvPicPr>
        <p:blipFill>
          <a:blip r:embed="rId5">
            <a:extLst>
              <a:ext uri="{28A0092B-C50C-407E-A947-70E740481C1C}">
                <a14:useLocalDpi xmlns:a14="http://schemas.microsoft.com/office/drawing/2010/main" val="0"/>
              </a:ext>
            </a:extLst>
          </a:blip>
          <a:srcRect l="37023" t="20676" r="44222" b="17124"/>
          <a:stretch/>
        </p:blipFill>
        <p:spPr>
          <a:xfrm rot="12033513">
            <a:off x="-990600" y="2129909"/>
            <a:ext cx="851458" cy="1614641"/>
          </a:xfrm>
          <a:custGeom>
            <a:avLst/>
            <a:gdLst>
              <a:gd name="connsiteX0" fmla="*/ 927484 w 1254861"/>
              <a:gd name="connsiteY0" fmla="*/ 0 h 2378078"/>
              <a:gd name="connsiteX1" fmla="*/ 1033964 w 1254861"/>
              <a:gd name="connsiteY1" fmla="*/ 2378078 h 2378078"/>
              <a:gd name="connsiteX2" fmla="*/ 66116 w 1254861"/>
              <a:gd name="connsiteY2" fmla="*/ 1964247 h 2378078"/>
              <a:gd name="connsiteX3" fmla="*/ 114306 w 1254861"/>
              <a:gd name="connsiteY3" fmla="*/ 1842457 h 2378078"/>
              <a:gd name="connsiteX4" fmla="*/ 38410 w 1254861"/>
              <a:gd name="connsiteY4" fmla="*/ 570363 h 2378078"/>
              <a:gd name="connsiteX5" fmla="*/ 0 w 1254861"/>
              <a:gd name="connsiteY5" fmla="*/ 498941 h 237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861" h="2378078">
                <a:moveTo>
                  <a:pt x="927484" y="0"/>
                </a:moveTo>
                <a:cubicBezTo>
                  <a:pt x="1322982" y="735195"/>
                  <a:pt x="1362174" y="1610478"/>
                  <a:pt x="1033964" y="2378078"/>
                </a:cubicBezTo>
                <a:lnTo>
                  <a:pt x="66116" y="1964247"/>
                </a:lnTo>
                <a:lnTo>
                  <a:pt x="114306" y="1842457"/>
                </a:lnTo>
                <a:cubicBezTo>
                  <a:pt x="256812" y="1422173"/>
                  <a:pt x="226167" y="964356"/>
                  <a:pt x="38410" y="570363"/>
                </a:cubicBezTo>
                <a:lnTo>
                  <a:pt x="0" y="498941"/>
                </a:lnTo>
                <a:close/>
              </a:path>
            </a:pathLst>
          </a:custGeom>
        </p:spPr>
      </p:pic>
      <p:pic>
        <p:nvPicPr>
          <p:cNvPr id="97" name="Picture 96" descr="A bridge with a bridge made of giant hands&#10;&#10;Description automatically generated with medium confidence">
            <a:extLst>
              <a:ext uri="{FF2B5EF4-FFF2-40B4-BE49-F238E27FC236}">
                <a16:creationId xmlns:a16="http://schemas.microsoft.com/office/drawing/2014/main" id="{A2EE9071-2AB9-EC53-69F4-B96F48752E37}"/>
              </a:ext>
            </a:extLst>
          </p:cNvPr>
          <p:cNvPicPr>
            <a:picLocks noChangeAspect="1"/>
          </p:cNvPicPr>
          <p:nvPr/>
        </p:nvPicPr>
        <p:blipFill>
          <a:blip r:embed="rId6">
            <a:extLst>
              <a:ext uri="{28A0092B-C50C-407E-A947-70E740481C1C}">
                <a14:useLocalDpi xmlns:a14="http://schemas.microsoft.com/office/drawing/2010/main" val="0"/>
              </a:ext>
            </a:extLst>
          </a:blip>
          <a:srcRect l="5652" t="4819" r="64499" b="2839"/>
          <a:stretch/>
        </p:blipFill>
        <p:spPr>
          <a:xfrm rot="9261611">
            <a:off x="-818577" y="3385892"/>
            <a:ext cx="905179" cy="1601290"/>
          </a:xfrm>
          <a:custGeom>
            <a:avLst/>
            <a:gdLst>
              <a:gd name="connsiteX0" fmla="*/ 878155 w 1334034"/>
              <a:gd name="connsiteY0" fmla="*/ 0 h 2358415"/>
              <a:gd name="connsiteX1" fmla="*/ 1200936 w 1334034"/>
              <a:gd name="connsiteY1" fmla="*/ 2358415 h 2358415"/>
              <a:gd name="connsiteX2" fmla="*/ 198858 w 1334034"/>
              <a:gd name="connsiteY2" fmla="*/ 2034360 h 2358415"/>
              <a:gd name="connsiteX3" fmla="*/ 224420 w 1334034"/>
              <a:gd name="connsiteY3" fmla="*/ 1955349 h 2358415"/>
              <a:gd name="connsiteX4" fmla="*/ 266834 w 1334034"/>
              <a:gd name="connsiteY4" fmla="*/ 1284942 h 2358415"/>
              <a:gd name="connsiteX5" fmla="*/ 45830 w 1334034"/>
              <a:gd name="connsiteY5" fmla="*/ 650590 h 2358415"/>
              <a:gd name="connsiteX6" fmla="*/ 0 w 1334034"/>
              <a:gd name="connsiteY6" fmla="*/ 581390 h 235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4034" h="2358415">
                <a:moveTo>
                  <a:pt x="878155" y="0"/>
                </a:moveTo>
                <a:cubicBezTo>
                  <a:pt x="1338996" y="696073"/>
                  <a:pt x="1457798" y="1564114"/>
                  <a:pt x="1200936" y="2358415"/>
                </a:cubicBezTo>
                <a:lnTo>
                  <a:pt x="198858" y="2034360"/>
                </a:lnTo>
                <a:lnTo>
                  <a:pt x="224420" y="1955349"/>
                </a:lnTo>
                <a:cubicBezTo>
                  <a:pt x="281784" y="1743226"/>
                  <a:pt x="298508" y="1516351"/>
                  <a:pt x="266834" y="1284942"/>
                </a:cubicBezTo>
                <a:cubicBezTo>
                  <a:pt x="235159" y="1053533"/>
                  <a:pt x="158086" y="839497"/>
                  <a:pt x="45830" y="650590"/>
                </a:cubicBezTo>
                <a:lnTo>
                  <a:pt x="0" y="581390"/>
                </a:lnTo>
                <a:close/>
              </a:path>
            </a:pathLst>
          </a:custGeom>
        </p:spPr>
      </p:pic>
      <p:pic>
        <p:nvPicPr>
          <p:cNvPr id="94" name="Picture 93" descr="A city skyline with a boat on the water&#10;&#10;Description automatically generated">
            <a:extLst>
              <a:ext uri="{FF2B5EF4-FFF2-40B4-BE49-F238E27FC236}">
                <a16:creationId xmlns:a16="http://schemas.microsoft.com/office/drawing/2014/main" id="{0ECD9CDA-25C4-C57E-31A8-350D74C1495E}"/>
              </a:ext>
            </a:extLst>
          </p:cNvPr>
          <p:cNvPicPr>
            <a:picLocks noChangeAspect="1"/>
          </p:cNvPicPr>
          <p:nvPr/>
        </p:nvPicPr>
        <p:blipFill>
          <a:blip r:embed="rId7">
            <a:extLst>
              <a:ext uri="{28A0092B-C50C-407E-A947-70E740481C1C}">
                <a14:useLocalDpi xmlns:a14="http://schemas.microsoft.com/office/drawing/2010/main" val="0"/>
              </a:ext>
            </a:extLst>
          </a:blip>
          <a:srcRect l="18353" t="2411" r="51984" b="7940"/>
          <a:stretch/>
        </p:blipFill>
        <p:spPr>
          <a:xfrm rot="6271051">
            <a:off x="257621" y="3999308"/>
            <a:ext cx="923372" cy="1593612"/>
          </a:xfrm>
          <a:custGeom>
            <a:avLst/>
            <a:gdLst>
              <a:gd name="connsiteX0" fmla="*/ 861254 w 1359962"/>
              <a:gd name="connsiteY0" fmla="*/ 0 h 2348632"/>
              <a:gd name="connsiteX1" fmla="*/ 1249219 w 1359962"/>
              <a:gd name="connsiteY1" fmla="*/ 2348632 h 2348632"/>
              <a:gd name="connsiteX2" fmla="*/ 238557 w 1359962"/>
              <a:gd name="connsiteY2" fmla="*/ 2052435 h 2348632"/>
              <a:gd name="connsiteX3" fmla="*/ 261355 w 1359962"/>
              <a:gd name="connsiteY3" fmla="*/ 1974610 h 2348632"/>
              <a:gd name="connsiteX4" fmla="*/ 72350 w 1359962"/>
              <a:gd name="connsiteY4" fmla="*/ 714348 h 2348632"/>
              <a:gd name="connsiteX5" fmla="*/ 0 w 1359962"/>
              <a:gd name="connsiteY5" fmla="*/ 605169 h 2348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962" h="2348632">
                <a:moveTo>
                  <a:pt x="861254" y="0"/>
                </a:moveTo>
                <a:cubicBezTo>
                  <a:pt x="1341212" y="683060"/>
                  <a:pt x="1484008" y="1547505"/>
                  <a:pt x="1249219" y="2348632"/>
                </a:cubicBezTo>
                <a:lnTo>
                  <a:pt x="238557" y="2052435"/>
                </a:lnTo>
                <a:lnTo>
                  <a:pt x="261355" y="1974610"/>
                </a:lnTo>
                <a:cubicBezTo>
                  <a:pt x="363512" y="1550289"/>
                  <a:pt x="298749" y="1096042"/>
                  <a:pt x="72350" y="714348"/>
                </a:cubicBezTo>
                <a:lnTo>
                  <a:pt x="0" y="605169"/>
                </a:lnTo>
                <a:close/>
              </a:path>
            </a:pathLst>
          </a:custGeom>
        </p:spPr>
      </p:pic>
      <p:pic>
        <p:nvPicPr>
          <p:cNvPr id="85" name="Picture 84" descr="A building in the middle of a lake&#10;&#10;Description automatically generated">
            <a:extLst>
              <a:ext uri="{FF2B5EF4-FFF2-40B4-BE49-F238E27FC236}">
                <a16:creationId xmlns:a16="http://schemas.microsoft.com/office/drawing/2014/main" id="{C9E9D9CA-38D1-B884-0993-52B07AC556BF}"/>
              </a:ext>
            </a:extLst>
          </p:cNvPr>
          <p:cNvPicPr>
            <a:picLocks noChangeAspect="1"/>
          </p:cNvPicPr>
          <p:nvPr/>
        </p:nvPicPr>
        <p:blipFill>
          <a:blip r:embed="rId8">
            <a:extLst>
              <a:ext uri="{28A0092B-C50C-407E-A947-70E740481C1C}">
                <a14:useLocalDpi xmlns:a14="http://schemas.microsoft.com/office/drawing/2010/main" val="0"/>
              </a:ext>
            </a:extLst>
          </a:blip>
          <a:srcRect l="28833" t="10383" r="40161" b="1026"/>
          <a:stretch/>
        </p:blipFill>
        <p:spPr>
          <a:xfrm rot="3393973">
            <a:off x="1394361" y="3529960"/>
            <a:ext cx="965120" cy="1574711"/>
          </a:xfrm>
          <a:custGeom>
            <a:avLst/>
            <a:gdLst>
              <a:gd name="connsiteX0" fmla="*/ 822947 w 1421450"/>
              <a:gd name="connsiteY0" fmla="*/ 0 h 2320776"/>
              <a:gd name="connsiteX1" fmla="*/ 1352649 w 1421450"/>
              <a:gd name="connsiteY1" fmla="*/ 2320776 h 2320776"/>
              <a:gd name="connsiteX2" fmla="*/ 326430 w 1421450"/>
              <a:gd name="connsiteY2" fmla="*/ 2086548 h 2320776"/>
              <a:gd name="connsiteX3" fmla="*/ 335498 w 1421450"/>
              <a:gd name="connsiteY3" fmla="*/ 2051281 h 2320776"/>
              <a:gd name="connsiteX4" fmla="*/ 369866 w 1421450"/>
              <a:gd name="connsiteY4" fmla="*/ 1710356 h 2320776"/>
              <a:gd name="connsiteX5" fmla="*/ 80961 w 1421450"/>
              <a:gd name="connsiteY5" fmla="*/ 764544 h 2320776"/>
              <a:gd name="connsiteX6" fmla="*/ 0 w 1421450"/>
              <a:gd name="connsiteY6" fmla="*/ 656278 h 232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1450" h="2320776">
                <a:moveTo>
                  <a:pt x="822947" y="0"/>
                </a:moveTo>
                <a:cubicBezTo>
                  <a:pt x="1343450" y="652691"/>
                  <a:pt x="1538413" y="1506883"/>
                  <a:pt x="1352649" y="2320776"/>
                </a:cubicBezTo>
                <a:lnTo>
                  <a:pt x="326430" y="2086548"/>
                </a:lnTo>
                <a:lnTo>
                  <a:pt x="335498" y="2051281"/>
                </a:lnTo>
                <a:cubicBezTo>
                  <a:pt x="358032" y="1941159"/>
                  <a:pt x="369866" y="1827139"/>
                  <a:pt x="369866" y="1710356"/>
                </a:cubicBezTo>
                <a:cubicBezTo>
                  <a:pt x="369866" y="1360006"/>
                  <a:pt x="263361" y="1034532"/>
                  <a:pt x="80961" y="764544"/>
                </a:cubicBezTo>
                <a:lnTo>
                  <a:pt x="0" y="656278"/>
                </a:lnTo>
                <a:close/>
              </a:path>
            </a:pathLst>
          </a:custGeom>
        </p:spPr>
      </p:pic>
      <p:sp>
        <p:nvSpPr>
          <p:cNvPr id="115" name="TextBox 114">
            <a:extLst>
              <a:ext uri="{FF2B5EF4-FFF2-40B4-BE49-F238E27FC236}">
                <a16:creationId xmlns:a16="http://schemas.microsoft.com/office/drawing/2014/main" id="{B6EEDE5E-68BF-BA05-6500-0AC905F0BBC8}"/>
              </a:ext>
            </a:extLst>
          </p:cNvPr>
          <p:cNvSpPr txBox="1"/>
          <p:nvPr/>
        </p:nvSpPr>
        <p:spPr>
          <a:xfrm>
            <a:off x="-167792" y="2828836"/>
            <a:ext cx="1931332" cy="954107"/>
          </a:xfrm>
          <a:prstGeom prst="rect">
            <a:avLst/>
          </a:prstGeom>
          <a:noFill/>
        </p:spPr>
        <p:txBody>
          <a:bodyPr wrap="square" rtlCol="0">
            <a:spAutoFit/>
          </a:bodyPr>
          <a:lstStyle/>
          <a:p>
            <a:pPr algn="ctr"/>
            <a:r>
              <a:rPr lang="en-US" sz="2800" dirty="0">
                <a:latin typeface="Bahnschrift SemiLight SemiConde" panose="020B0502040204020203" pitchFamily="34" charset="0"/>
              </a:rPr>
              <a:t>DU LỊCH VIỆT NAM</a:t>
            </a:r>
            <a:endParaRPr lang="en-GB" sz="2800" dirty="0">
              <a:latin typeface="Bahnschrift SemiLight SemiConde" panose="020B0502040204020203" pitchFamily="34" charset="0"/>
            </a:endParaRPr>
          </a:p>
        </p:txBody>
      </p:sp>
      <p:sp>
        <p:nvSpPr>
          <p:cNvPr id="2" name="TextBox 1">
            <a:extLst>
              <a:ext uri="{FF2B5EF4-FFF2-40B4-BE49-F238E27FC236}">
                <a16:creationId xmlns:a16="http://schemas.microsoft.com/office/drawing/2014/main" id="{FEAC150E-A141-D491-C929-81CBE785E790}"/>
              </a:ext>
            </a:extLst>
          </p:cNvPr>
          <p:cNvSpPr txBox="1"/>
          <p:nvPr/>
        </p:nvSpPr>
        <p:spPr>
          <a:xfrm>
            <a:off x="2914295" y="2315007"/>
            <a:ext cx="8609360" cy="830997"/>
          </a:xfrm>
          <a:prstGeom prst="rect">
            <a:avLst/>
          </a:prstGeom>
          <a:noFill/>
        </p:spPr>
        <p:txBody>
          <a:bodyPr wrap="square" rtlCol="0">
            <a:spAutoFit/>
          </a:bodyPr>
          <a:lstStyle/>
          <a:p>
            <a:pPr algn="ctr"/>
            <a:r>
              <a:rPr lang="en-US" sz="4800" dirty="0">
                <a:latin typeface="Bahnschrift SemiCondensed" panose="020B0502040204020203" pitchFamily="34" charset="0"/>
              </a:rPr>
              <a:t>VÒNG QUANH DẢI ĐẤT HÌNH CHỮ </a:t>
            </a:r>
            <a:r>
              <a:rPr lang="en-US" sz="4800" b="1" dirty="0">
                <a:latin typeface="Bahnschrift SemiCondensed" panose="020B0502040204020203" pitchFamily="34" charset="0"/>
              </a:rPr>
              <a:t>S</a:t>
            </a:r>
            <a:endParaRPr lang="en-GB" sz="4800" b="1" dirty="0">
              <a:latin typeface="Bahnschrift SemiCondensed" panose="020B0502040204020203" pitchFamily="34" charset="0"/>
            </a:endParaRPr>
          </a:p>
        </p:txBody>
      </p:sp>
      <p:sp>
        <p:nvSpPr>
          <p:cNvPr id="6" name="TextBox 5">
            <a:extLst>
              <a:ext uri="{FF2B5EF4-FFF2-40B4-BE49-F238E27FC236}">
                <a16:creationId xmlns:a16="http://schemas.microsoft.com/office/drawing/2014/main" id="{B0F42DC1-4CC6-5D8B-0B43-A7767E5ABADA}"/>
              </a:ext>
            </a:extLst>
          </p:cNvPr>
          <p:cNvSpPr txBox="1"/>
          <p:nvPr/>
        </p:nvSpPr>
        <p:spPr>
          <a:xfrm>
            <a:off x="14229736" y="1637312"/>
            <a:ext cx="7200900" cy="707886"/>
          </a:xfrm>
          <a:prstGeom prst="rect">
            <a:avLst/>
          </a:prstGeom>
          <a:noFill/>
        </p:spPr>
        <p:txBody>
          <a:bodyPr wrap="square" rtlCol="0">
            <a:spAutoFit/>
          </a:bodyPr>
          <a:lstStyle/>
          <a:p>
            <a:r>
              <a:rPr lang="en-US" sz="4000" dirty="0">
                <a:latin typeface="Bahnschrift SemiLight SemiConde" panose="020B0502040204020203" pitchFamily="34" charset="0"/>
              </a:rPr>
              <a:t>HÀ NỘI</a:t>
            </a:r>
            <a:endParaRPr lang="en-GB" sz="4000" dirty="0">
              <a:latin typeface="Bahnschrift SemiLight SemiConde" panose="020B0502040204020203" pitchFamily="34" charset="0"/>
            </a:endParaRPr>
          </a:p>
        </p:txBody>
      </p:sp>
      <p:sp>
        <p:nvSpPr>
          <p:cNvPr id="7" name="TextBox 6">
            <a:extLst>
              <a:ext uri="{FF2B5EF4-FFF2-40B4-BE49-F238E27FC236}">
                <a16:creationId xmlns:a16="http://schemas.microsoft.com/office/drawing/2014/main" id="{AEE5D098-F176-962C-2A11-247DD1FBB7D3}"/>
              </a:ext>
            </a:extLst>
          </p:cNvPr>
          <p:cNvSpPr txBox="1"/>
          <p:nvPr/>
        </p:nvSpPr>
        <p:spPr>
          <a:xfrm>
            <a:off x="14229736" y="2345198"/>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21888766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5" name="Picture 104" descr="A couple of people standing in front of a building&#10;&#10;Description automatically generated">
            <a:extLst>
              <a:ext uri="{FF2B5EF4-FFF2-40B4-BE49-F238E27FC236}">
                <a16:creationId xmlns:a16="http://schemas.microsoft.com/office/drawing/2014/main" id="{8E1E29F7-809D-8760-EB47-DC650A5F91B8}"/>
              </a:ext>
            </a:extLst>
          </p:cNvPr>
          <p:cNvPicPr>
            <a:picLocks noChangeAspect="1"/>
          </p:cNvPicPr>
          <p:nvPr/>
        </p:nvPicPr>
        <p:blipFill>
          <a:blip r:embed="rId2">
            <a:extLst>
              <a:ext uri="{28A0092B-C50C-407E-A947-70E740481C1C}">
                <a14:useLocalDpi xmlns:a14="http://schemas.microsoft.com/office/drawing/2010/main" val="0"/>
              </a:ext>
            </a:extLst>
          </a:blip>
          <a:srcRect l="39715" t="12928" r="39142" b="21522"/>
          <a:stretch/>
        </p:blipFill>
        <p:spPr>
          <a:xfrm rot="17061582">
            <a:off x="453841" y="1223961"/>
            <a:ext cx="903460" cy="1601612"/>
          </a:xfrm>
          <a:custGeom>
            <a:avLst/>
            <a:gdLst>
              <a:gd name="connsiteX0" fmla="*/ 877551 w 1331500"/>
              <a:gd name="connsiteY0" fmla="*/ 0 h 2358889"/>
              <a:gd name="connsiteX1" fmla="*/ 1197302 w 1331500"/>
              <a:gd name="connsiteY1" fmla="*/ 2358889 h 2358889"/>
              <a:gd name="connsiteX2" fmla="*/ 196201 w 1331500"/>
              <a:gd name="connsiteY2" fmla="*/ 2033712 h 2358889"/>
              <a:gd name="connsiteX3" fmla="*/ 205481 w 1331500"/>
              <a:gd name="connsiteY3" fmla="*/ 2007907 h 2358889"/>
              <a:gd name="connsiteX4" fmla="*/ 0 w 1331500"/>
              <a:gd name="connsiteY4" fmla="*/ 579381 h 2358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500" h="2358889">
                <a:moveTo>
                  <a:pt x="877551" y="0"/>
                </a:moveTo>
                <a:cubicBezTo>
                  <a:pt x="1337516" y="696680"/>
                  <a:pt x="1455205" y="1564901"/>
                  <a:pt x="1197302" y="2358889"/>
                </a:cubicBezTo>
                <a:lnTo>
                  <a:pt x="196201" y="2033712"/>
                </a:lnTo>
                <a:lnTo>
                  <a:pt x="205481" y="2007907"/>
                </a:lnTo>
                <a:cubicBezTo>
                  <a:pt x="348278" y="1541833"/>
                  <a:pt x="289550" y="1017944"/>
                  <a:pt x="0" y="579381"/>
                </a:cubicBezTo>
                <a:close/>
              </a:path>
            </a:pathLst>
          </a:custGeom>
        </p:spPr>
      </p:pic>
      <p:pic>
        <p:nvPicPr>
          <p:cNvPr id="103" name="Picture 102" descr="A rocky shore with blue water&#10;&#10;Description automatically generated">
            <a:extLst>
              <a:ext uri="{FF2B5EF4-FFF2-40B4-BE49-F238E27FC236}">
                <a16:creationId xmlns:a16="http://schemas.microsoft.com/office/drawing/2014/main" id="{87A03C22-FE15-374C-E38E-C42DA03908C6}"/>
              </a:ext>
            </a:extLst>
          </p:cNvPr>
          <p:cNvPicPr>
            <a:picLocks noChangeAspect="1"/>
          </p:cNvPicPr>
          <p:nvPr/>
        </p:nvPicPr>
        <p:blipFill>
          <a:blip r:embed="rId3">
            <a:extLst>
              <a:ext uri="{28A0092B-C50C-407E-A947-70E740481C1C}">
                <a14:useLocalDpi xmlns:a14="http://schemas.microsoft.com/office/drawing/2010/main" val="0"/>
              </a:ext>
            </a:extLst>
          </a:blip>
          <a:srcRect l="9553" t="25251" r="70772" b="13724"/>
          <a:stretch/>
        </p:blipFill>
        <p:spPr>
          <a:xfrm rot="13971294">
            <a:off x="-707388" y="1656584"/>
            <a:ext cx="903789" cy="1600858"/>
          </a:xfrm>
          <a:custGeom>
            <a:avLst/>
            <a:gdLst>
              <a:gd name="connsiteX0" fmla="*/ 879180 w 1331120"/>
              <a:gd name="connsiteY0" fmla="*/ 0 h 2359311"/>
              <a:gd name="connsiteX1" fmla="*/ 1195793 w 1331120"/>
              <a:gd name="connsiteY1" fmla="*/ 2359311 h 2359311"/>
              <a:gd name="connsiteX2" fmla="*/ 196104 w 1331120"/>
              <a:gd name="connsiteY2" fmla="*/ 2033122 h 2359311"/>
              <a:gd name="connsiteX3" fmla="*/ 15784 w 1331120"/>
              <a:gd name="connsiteY3" fmla="*/ 601204 h 2359311"/>
              <a:gd name="connsiteX4" fmla="*/ 0 w 1331120"/>
              <a:gd name="connsiteY4" fmla="*/ 578778 h 2359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120" h="2359311">
                <a:moveTo>
                  <a:pt x="879180" y="0"/>
                </a:moveTo>
                <a:cubicBezTo>
                  <a:pt x="1338217" y="697290"/>
                  <a:pt x="1454752" y="1565667"/>
                  <a:pt x="1195793" y="2359311"/>
                </a:cubicBezTo>
                <a:lnTo>
                  <a:pt x="196104" y="2033122"/>
                </a:lnTo>
                <a:cubicBezTo>
                  <a:pt x="359119" y="1533520"/>
                  <a:pt x="276956" y="1012792"/>
                  <a:pt x="15784" y="601204"/>
                </a:cubicBezTo>
                <a:lnTo>
                  <a:pt x="0" y="578778"/>
                </a:lnTo>
                <a:close/>
              </a:path>
            </a:pathLst>
          </a:custGeom>
        </p:spPr>
      </p:pic>
      <p:pic>
        <p:nvPicPr>
          <p:cNvPr id="101" name="Picture 100" descr="A green hills with trees and clouds&#10;&#10;Description automatically generated with medium confidence">
            <a:extLst>
              <a:ext uri="{FF2B5EF4-FFF2-40B4-BE49-F238E27FC236}">
                <a16:creationId xmlns:a16="http://schemas.microsoft.com/office/drawing/2014/main" id="{0C7DB009-C64C-140A-8B4C-413CEB4C56E0}"/>
              </a:ext>
            </a:extLst>
          </p:cNvPr>
          <p:cNvPicPr>
            <a:picLocks noChangeAspect="1"/>
          </p:cNvPicPr>
          <p:nvPr/>
        </p:nvPicPr>
        <p:blipFill>
          <a:blip r:embed="rId4">
            <a:extLst>
              <a:ext uri="{28A0092B-C50C-407E-A947-70E740481C1C}">
                <a14:useLocalDpi xmlns:a14="http://schemas.microsoft.com/office/drawing/2010/main" val="0"/>
              </a:ext>
            </a:extLst>
          </a:blip>
          <a:srcRect l="45565" t="19675" r="36307" b="22126"/>
          <a:stretch>
            <a:fillRect/>
          </a:stretch>
        </p:blipFill>
        <p:spPr>
          <a:xfrm rot="10737112">
            <a:off x="-1085125" y="2818798"/>
            <a:ext cx="877439" cy="1608638"/>
          </a:xfrm>
          <a:custGeom>
            <a:avLst/>
            <a:gdLst>
              <a:gd name="connsiteX0" fmla="*/ 903366 w 1292312"/>
              <a:gd name="connsiteY0" fmla="*/ 0 h 2370778"/>
              <a:gd name="connsiteX1" fmla="*/ 1117823 w 1292312"/>
              <a:gd name="connsiteY1" fmla="*/ 2370778 h 2370778"/>
              <a:gd name="connsiteX2" fmla="*/ 132186 w 1292312"/>
              <a:gd name="connsiteY2" fmla="*/ 2001371 h 2370778"/>
              <a:gd name="connsiteX3" fmla="*/ 175669 w 1292312"/>
              <a:gd name="connsiteY3" fmla="*/ 1873365 h 2370778"/>
              <a:gd name="connsiteX4" fmla="*/ 157715 w 1292312"/>
              <a:gd name="connsiteY4" fmla="*/ 884576 h 2370778"/>
              <a:gd name="connsiteX5" fmla="*/ 19535 w 1292312"/>
              <a:gd name="connsiteY5" fmla="*/ 571020 h 2370778"/>
              <a:gd name="connsiteX6" fmla="*/ 0 w 1292312"/>
              <a:gd name="connsiteY6" fmla="*/ 540292 h 237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2312" h="2370778">
                <a:moveTo>
                  <a:pt x="903366" y="0"/>
                </a:moveTo>
                <a:cubicBezTo>
                  <a:pt x="1331870" y="716459"/>
                  <a:pt x="1410803" y="1589055"/>
                  <a:pt x="1117823" y="2370778"/>
                </a:cubicBezTo>
                <a:lnTo>
                  <a:pt x="132186" y="2001371"/>
                </a:lnTo>
                <a:lnTo>
                  <a:pt x="175669" y="1873365"/>
                </a:lnTo>
                <a:cubicBezTo>
                  <a:pt x="265569" y="1560186"/>
                  <a:pt x="266130" y="1217729"/>
                  <a:pt x="157715" y="884576"/>
                </a:cubicBezTo>
                <a:cubicBezTo>
                  <a:pt x="121576" y="773524"/>
                  <a:pt x="75040" y="668763"/>
                  <a:pt x="19535" y="571020"/>
                </a:cubicBezTo>
                <a:lnTo>
                  <a:pt x="0" y="540292"/>
                </a:lnTo>
                <a:close/>
              </a:path>
            </a:pathLst>
          </a:custGeom>
        </p:spPr>
      </p:pic>
      <p:pic>
        <p:nvPicPr>
          <p:cNvPr id="99" name="Picture 98" descr="A tree on a hill with clouds and a hill with a tree&#10;&#10;Description automatically generated with medium confidence">
            <a:extLst>
              <a:ext uri="{FF2B5EF4-FFF2-40B4-BE49-F238E27FC236}">
                <a16:creationId xmlns:a16="http://schemas.microsoft.com/office/drawing/2014/main" id="{A07948C7-94D1-845B-5DE7-DD4A77CA2F5F}"/>
              </a:ext>
            </a:extLst>
          </p:cNvPr>
          <p:cNvPicPr>
            <a:picLocks noChangeAspect="1"/>
          </p:cNvPicPr>
          <p:nvPr/>
        </p:nvPicPr>
        <p:blipFill>
          <a:blip r:embed="rId5">
            <a:extLst>
              <a:ext uri="{28A0092B-C50C-407E-A947-70E740481C1C}">
                <a14:useLocalDpi xmlns:a14="http://schemas.microsoft.com/office/drawing/2010/main" val="0"/>
              </a:ext>
            </a:extLst>
          </a:blip>
          <a:srcRect l="37023" t="20676" r="44222" b="17124"/>
          <a:stretch/>
        </p:blipFill>
        <p:spPr>
          <a:xfrm rot="7495095">
            <a:off x="-411909" y="3858952"/>
            <a:ext cx="851458" cy="1614641"/>
          </a:xfrm>
          <a:custGeom>
            <a:avLst/>
            <a:gdLst>
              <a:gd name="connsiteX0" fmla="*/ 927484 w 1254861"/>
              <a:gd name="connsiteY0" fmla="*/ 0 h 2378078"/>
              <a:gd name="connsiteX1" fmla="*/ 1033964 w 1254861"/>
              <a:gd name="connsiteY1" fmla="*/ 2378078 h 2378078"/>
              <a:gd name="connsiteX2" fmla="*/ 66116 w 1254861"/>
              <a:gd name="connsiteY2" fmla="*/ 1964247 h 2378078"/>
              <a:gd name="connsiteX3" fmla="*/ 114306 w 1254861"/>
              <a:gd name="connsiteY3" fmla="*/ 1842457 h 2378078"/>
              <a:gd name="connsiteX4" fmla="*/ 38410 w 1254861"/>
              <a:gd name="connsiteY4" fmla="*/ 570363 h 2378078"/>
              <a:gd name="connsiteX5" fmla="*/ 0 w 1254861"/>
              <a:gd name="connsiteY5" fmla="*/ 498941 h 237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861" h="2378078">
                <a:moveTo>
                  <a:pt x="927484" y="0"/>
                </a:moveTo>
                <a:cubicBezTo>
                  <a:pt x="1322982" y="735195"/>
                  <a:pt x="1362174" y="1610478"/>
                  <a:pt x="1033964" y="2378078"/>
                </a:cubicBezTo>
                <a:lnTo>
                  <a:pt x="66116" y="1964247"/>
                </a:lnTo>
                <a:lnTo>
                  <a:pt x="114306" y="1842457"/>
                </a:lnTo>
                <a:cubicBezTo>
                  <a:pt x="256812" y="1422173"/>
                  <a:pt x="226167" y="964356"/>
                  <a:pt x="38410" y="570363"/>
                </a:cubicBezTo>
                <a:lnTo>
                  <a:pt x="0" y="498941"/>
                </a:lnTo>
                <a:close/>
              </a:path>
            </a:pathLst>
          </a:custGeom>
        </p:spPr>
      </p:pic>
      <p:pic>
        <p:nvPicPr>
          <p:cNvPr id="97" name="Picture 96" descr="A bridge with a bridge made of giant hands&#10;&#10;Description automatically generated with medium confidence">
            <a:extLst>
              <a:ext uri="{FF2B5EF4-FFF2-40B4-BE49-F238E27FC236}">
                <a16:creationId xmlns:a16="http://schemas.microsoft.com/office/drawing/2014/main" id="{A2EE9071-2AB9-EC53-69F4-B96F48752E37}"/>
              </a:ext>
            </a:extLst>
          </p:cNvPr>
          <p:cNvPicPr>
            <a:picLocks noChangeAspect="1"/>
          </p:cNvPicPr>
          <p:nvPr/>
        </p:nvPicPr>
        <p:blipFill>
          <a:blip r:embed="rId6">
            <a:extLst>
              <a:ext uri="{28A0092B-C50C-407E-A947-70E740481C1C}">
                <a14:useLocalDpi xmlns:a14="http://schemas.microsoft.com/office/drawing/2010/main" val="0"/>
              </a:ext>
            </a:extLst>
          </a:blip>
          <a:srcRect l="5652" t="4819" r="64499" b="2839"/>
          <a:stretch/>
        </p:blipFill>
        <p:spPr>
          <a:xfrm rot="4723193">
            <a:off x="820832" y="3982797"/>
            <a:ext cx="905179" cy="1601290"/>
          </a:xfrm>
          <a:custGeom>
            <a:avLst/>
            <a:gdLst>
              <a:gd name="connsiteX0" fmla="*/ 878155 w 1334034"/>
              <a:gd name="connsiteY0" fmla="*/ 0 h 2358415"/>
              <a:gd name="connsiteX1" fmla="*/ 1200936 w 1334034"/>
              <a:gd name="connsiteY1" fmla="*/ 2358415 h 2358415"/>
              <a:gd name="connsiteX2" fmla="*/ 198858 w 1334034"/>
              <a:gd name="connsiteY2" fmla="*/ 2034360 h 2358415"/>
              <a:gd name="connsiteX3" fmla="*/ 224420 w 1334034"/>
              <a:gd name="connsiteY3" fmla="*/ 1955349 h 2358415"/>
              <a:gd name="connsiteX4" fmla="*/ 266834 w 1334034"/>
              <a:gd name="connsiteY4" fmla="*/ 1284942 h 2358415"/>
              <a:gd name="connsiteX5" fmla="*/ 45830 w 1334034"/>
              <a:gd name="connsiteY5" fmla="*/ 650590 h 2358415"/>
              <a:gd name="connsiteX6" fmla="*/ 0 w 1334034"/>
              <a:gd name="connsiteY6" fmla="*/ 581390 h 235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4034" h="2358415">
                <a:moveTo>
                  <a:pt x="878155" y="0"/>
                </a:moveTo>
                <a:cubicBezTo>
                  <a:pt x="1338996" y="696073"/>
                  <a:pt x="1457798" y="1564114"/>
                  <a:pt x="1200936" y="2358415"/>
                </a:cubicBezTo>
                <a:lnTo>
                  <a:pt x="198858" y="2034360"/>
                </a:lnTo>
                <a:lnTo>
                  <a:pt x="224420" y="1955349"/>
                </a:lnTo>
                <a:cubicBezTo>
                  <a:pt x="281784" y="1743226"/>
                  <a:pt x="298508" y="1516351"/>
                  <a:pt x="266834" y="1284942"/>
                </a:cubicBezTo>
                <a:cubicBezTo>
                  <a:pt x="235159" y="1053533"/>
                  <a:pt x="158086" y="839497"/>
                  <a:pt x="45830" y="650590"/>
                </a:cubicBezTo>
                <a:lnTo>
                  <a:pt x="0" y="581390"/>
                </a:lnTo>
                <a:close/>
              </a:path>
            </a:pathLst>
          </a:custGeom>
        </p:spPr>
      </p:pic>
      <p:pic>
        <p:nvPicPr>
          <p:cNvPr id="94" name="Picture 93" descr="A city skyline with a boat on the water&#10;&#10;Description automatically generated">
            <a:extLst>
              <a:ext uri="{FF2B5EF4-FFF2-40B4-BE49-F238E27FC236}">
                <a16:creationId xmlns:a16="http://schemas.microsoft.com/office/drawing/2014/main" id="{0ECD9CDA-25C4-C57E-31A8-350D74C1495E}"/>
              </a:ext>
            </a:extLst>
          </p:cNvPr>
          <p:cNvPicPr>
            <a:picLocks noChangeAspect="1"/>
          </p:cNvPicPr>
          <p:nvPr/>
        </p:nvPicPr>
        <p:blipFill>
          <a:blip r:embed="rId7">
            <a:extLst>
              <a:ext uri="{28A0092B-C50C-407E-A947-70E740481C1C}">
                <a14:useLocalDpi xmlns:a14="http://schemas.microsoft.com/office/drawing/2010/main" val="0"/>
              </a:ext>
            </a:extLst>
          </a:blip>
          <a:srcRect l="18353" t="2411" r="51984" b="7940"/>
          <a:stretch/>
        </p:blipFill>
        <p:spPr>
          <a:xfrm rot="1732633">
            <a:off x="1671430" y="3086429"/>
            <a:ext cx="923372" cy="1593612"/>
          </a:xfrm>
          <a:custGeom>
            <a:avLst/>
            <a:gdLst>
              <a:gd name="connsiteX0" fmla="*/ 861254 w 1359962"/>
              <a:gd name="connsiteY0" fmla="*/ 0 h 2348632"/>
              <a:gd name="connsiteX1" fmla="*/ 1249219 w 1359962"/>
              <a:gd name="connsiteY1" fmla="*/ 2348632 h 2348632"/>
              <a:gd name="connsiteX2" fmla="*/ 238557 w 1359962"/>
              <a:gd name="connsiteY2" fmla="*/ 2052435 h 2348632"/>
              <a:gd name="connsiteX3" fmla="*/ 261355 w 1359962"/>
              <a:gd name="connsiteY3" fmla="*/ 1974610 h 2348632"/>
              <a:gd name="connsiteX4" fmla="*/ 72350 w 1359962"/>
              <a:gd name="connsiteY4" fmla="*/ 714348 h 2348632"/>
              <a:gd name="connsiteX5" fmla="*/ 0 w 1359962"/>
              <a:gd name="connsiteY5" fmla="*/ 605169 h 2348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962" h="2348632">
                <a:moveTo>
                  <a:pt x="861254" y="0"/>
                </a:moveTo>
                <a:cubicBezTo>
                  <a:pt x="1341212" y="683060"/>
                  <a:pt x="1484008" y="1547505"/>
                  <a:pt x="1249219" y="2348632"/>
                </a:cubicBezTo>
                <a:lnTo>
                  <a:pt x="238557" y="2052435"/>
                </a:lnTo>
                <a:lnTo>
                  <a:pt x="261355" y="1974610"/>
                </a:lnTo>
                <a:cubicBezTo>
                  <a:pt x="363512" y="1550289"/>
                  <a:pt x="298749" y="1096042"/>
                  <a:pt x="72350" y="714348"/>
                </a:cubicBezTo>
                <a:lnTo>
                  <a:pt x="0" y="605169"/>
                </a:lnTo>
                <a:close/>
              </a:path>
            </a:pathLst>
          </a:custGeom>
        </p:spPr>
      </p:pic>
      <p:pic>
        <p:nvPicPr>
          <p:cNvPr id="85" name="Picture 84" descr="A building in the middle of a lake&#10;&#10;Description automatically generated">
            <a:extLst>
              <a:ext uri="{FF2B5EF4-FFF2-40B4-BE49-F238E27FC236}">
                <a16:creationId xmlns:a16="http://schemas.microsoft.com/office/drawing/2014/main" id="{C9E9D9CA-38D1-B884-0993-52B07AC556BF}"/>
              </a:ext>
            </a:extLst>
          </p:cNvPr>
          <p:cNvPicPr>
            <a:picLocks noChangeAspect="1"/>
          </p:cNvPicPr>
          <p:nvPr/>
        </p:nvPicPr>
        <p:blipFill>
          <a:blip r:embed="rId8">
            <a:extLst>
              <a:ext uri="{28A0092B-C50C-407E-A947-70E740481C1C}">
                <a14:useLocalDpi xmlns:a14="http://schemas.microsoft.com/office/drawing/2010/main" val="0"/>
              </a:ext>
            </a:extLst>
          </a:blip>
          <a:srcRect l="28833" t="10383" r="40161" b="1026"/>
          <a:stretch/>
        </p:blipFill>
        <p:spPr>
          <a:xfrm rot="20455555">
            <a:off x="1912794" y="1011919"/>
            <a:ext cx="1429081" cy="2331720"/>
          </a:xfrm>
          <a:custGeom>
            <a:avLst/>
            <a:gdLst>
              <a:gd name="connsiteX0" fmla="*/ 822947 w 1421450"/>
              <a:gd name="connsiteY0" fmla="*/ 0 h 2320776"/>
              <a:gd name="connsiteX1" fmla="*/ 1352649 w 1421450"/>
              <a:gd name="connsiteY1" fmla="*/ 2320776 h 2320776"/>
              <a:gd name="connsiteX2" fmla="*/ 326430 w 1421450"/>
              <a:gd name="connsiteY2" fmla="*/ 2086548 h 2320776"/>
              <a:gd name="connsiteX3" fmla="*/ 335498 w 1421450"/>
              <a:gd name="connsiteY3" fmla="*/ 2051281 h 2320776"/>
              <a:gd name="connsiteX4" fmla="*/ 369866 w 1421450"/>
              <a:gd name="connsiteY4" fmla="*/ 1710356 h 2320776"/>
              <a:gd name="connsiteX5" fmla="*/ 80961 w 1421450"/>
              <a:gd name="connsiteY5" fmla="*/ 764544 h 2320776"/>
              <a:gd name="connsiteX6" fmla="*/ 0 w 1421450"/>
              <a:gd name="connsiteY6" fmla="*/ 656278 h 232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1450" h="2320776">
                <a:moveTo>
                  <a:pt x="822947" y="0"/>
                </a:moveTo>
                <a:cubicBezTo>
                  <a:pt x="1343450" y="652691"/>
                  <a:pt x="1538413" y="1506883"/>
                  <a:pt x="1352649" y="2320776"/>
                </a:cubicBezTo>
                <a:lnTo>
                  <a:pt x="326430" y="2086548"/>
                </a:lnTo>
                <a:lnTo>
                  <a:pt x="335498" y="2051281"/>
                </a:lnTo>
                <a:cubicBezTo>
                  <a:pt x="358032" y="1941159"/>
                  <a:pt x="369866" y="1827139"/>
                  <a:pt x="369866" y="1710356"/>
                </a:cubicBezTo>
                <a:cubicBezTo>
                  <a:pt x="369866" y="1360006"/>
                  <a:pt x="263361" y="1034532"/>
                  <a:pt x="80961" y="764544"/>
                </a:cubicBezTo>
                <a:lnTo>
                  <a:pt x="0" y="656278"/>
                </a:lnTo>
                <a:close/>
              </a:path>
            </a:pathLst>
          </a:custGeom>
        </p:spPr>
      </p:pic>
      <p:sp>
        <p:nvSpPr>
          <p:cNvPr id="115" name="TextBox 114">
            <a:extLst>
              <a:ext uri="{FF2B5EF4-FFF2-40B4-BE49-F238E27FC236}">
                <a16:creationId xmlns:a16="http://schemas.microsoft.com/office/drawing/2014/main" id="{B6EEDE5E-68BF-BA05-6500-0AC905F0BBC8}"/>
              </a:ext>
            </a:extLst>
          </p:cNvPr>
          <p:cNvSpPr txBox="1"/>
          <p:nvPr/>
        </p:nvSpPr>
        <p:spPr>
          <a:xfrm>
            <a:off x="-167792" y="2828836"/>
            <a:ext cx="1931332" cy="954107"/>
          </a:xfrm>
          <a:prstGeom prst="rect">
            <a:avLst/>
          </a:prstGeom>
          <a:noFill/>
        </p:spPr>
        <p:txBody>
          <a:bodyPr wrap="square" rtlCol="0">
            <a:spAutoFit/>
          </a:bodyPr>
          <a:lstStyle/>
          <a:p>
            <a:pPr algn="ctr"/>
            <a:r>
              <a:rPr lang="en-US" sz="2800" dirty="0">
                <a:latin typeface="Bahnschrift SemiLight SemiConde" panose="020B0502040204020203" pitchFamily="34" charset="0"/>
              </a:rPr>
              <a:t>DU LỊCH VIỆT NAM</a:t>
            </a:r>
            <a:endParaRPr lang="en-GB" sz="2800" dirty="0">
              <a:latin typeface="Bahnschrift SemiLight SemiConde" panose="020B0502040204020203" pitchFamily="34" charset="0"/>
            </a:endParaRPr>
          </a:p>
        </p:txBody>
      </p:sp>
      <p:sp>
        <p:nvSpPr>
          <p:cNvPr id="3" name="TextBox 2">
            <a:extLst>
              <a:ext uri="{FF2B5EF4-FFF2-40B4-BE49-F238E27FC236}">
                <a16:creationId xmlns:a16="http://schemas.microsoft.com/office/drawing/2014/main" id="{F389023E-202D-8750-DC6A-003C64393DF2}"/>
              </a:ext>
            </a:extLst>
          </p:cNvPr>
          <p:cNvSpPr txBox="1"/>
          <p:nvPr/>
        </p:nvSpPr>
        <p:spPr>
          <a:xfrm>
            <a:off x="4495800" y="1402270"/>
            <a:ext cx="7200900" cy="707886"/>
          </a:xfrm>
          <a:prstGeom prst="rect">
            <a:avLst/>
          </a:prstGeom>
          <a:noFill/>
        </p:spPr>
        <p:txBody>
          <a:bodyPr wrap="square" rtlCol="0">
            <a:spAutoFit/>
          </a:bodyPr>
          <a:lstStyle/>
          <a:p>
            <a:r>
              <a:rPr lang="en-US" sz="4000" dirty="0">
                <a:latin typeface="Bahnschrift SemiLight SemiConde" panose="020B0502040204020203" pitchFamily="34" charset="0"/>
              </a:rPr>
              <a:t>HÀ NỘI</a:t>
            </a:r>
            <a:endParaRPr lang="en-GB" sz="4000" dirty="0">
              <a:latin typeface="Bahnschrift SemiLight SemiConde" panose="020B0502040204020203" pitchFamily="34" charset="0"/>
            </a:endParaRPr>
          </a:p>
        </p:txBody>
      </p:sp>
      <p:sp>
        <p:nvSpPr>
          <p:cNvPr id="5" name="TextBox 4">
            <a:extLst>
              <a:ext uri="{FF2B5EF4-FFF2-40B4-BE49-F238E27FC236}">
                <a16:creationId xmlns:a16="http://schemas.microsoft.com/office/drawing/2014/main" id="{98D20D47-938C-0C69-3891-EF73A7BFB4D3}"/>
              </a:ext>
            </a:extLst>
          </p:cNvPr>
          <p:cNvSpPr txBox="1"/>
          <p:nvPr/>
        </p:nvSpPr>
        <p:spPr>
          <a:xfrm>
            <a:off x="1955800" y="-762000"/>
            <a:ext cx="620683" cy="646331"/>
          </a:xfrm>
          <a:prstGeom prst="rect">
            <a:avLst/>
          </a:prstGeom>
          <a:noFill/>
        </p:spPr>
        <p:txBody>
          <a:bodyPr wrap="none" rtlCol="0">
            <a:spAutoFit/>
          </a:bodyPr>
          <a:lstStyle/>
          <a:p>
            <a:r>
              <a:rPr lang="en-GB" dirty="0"/>
              <a:t>2.55</a:t>
            </a:r>
          </a:p>
          <a:p>
            <a:endParaRPr lang="en-GB" dirty="0"/>
          </a:p>
        </p:txBody>
      </p:sp>
      <p:sp>
        <p:nvSpPr>
          <p:cNvPr id="7" name="TextBox 6">
            <a:extLst>
              <a:ext uri="{FF2B5EF4-FFF2-40B4-BE49-F238E27FC236}">
                <a16:creationId xmlns:a16="http://schemas.microsoft.com/office/drawing/2014/main" id="{A33D00A7-5AFA-52A3-EE3E-6E926CFD18D2}"/>
              </a:ext>
            </a:extLst>
          </p:cNvPr>
          <p:cNvSpPr txBox="1"/>
          <p:nvPr/>
        </p:nvSpPr>
        <p:spPr>
          <a:xfrm>
            <a:off x="4495800" y="2110156"/>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sp>
        <p:nvSpPr>
          <p:cNvPr id="14" name="TextBox 13">
            <a:extLst>
              <a:ext uri="{FF2B5EF4-FFF2-40B4-BE49-F238E27FC236}">
                <a16:creationId xmlns:a16="http://schemas.microsoft.com/office/drawing/2014/main" id="{755E7575-CF44-E160-58B3-6A802B25C460}"/>
              </a:ext>
            </a:extLst>
          </p:cNvPr>
          <p:cNvSpPr txBox="1"/>
          <p:nvPr/>
        </p:nvSpPr>
        <p:spPr>
          <a:xfrm>
            <a:off x="13762425" y="1402270"/>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HỒ CHÍ MINH</a:t>
            </a:r>
            <a:endParaRPr lang="en-GB" sz="4000" dirty="0">
              <a:latin typeface="Bahnschrift SemiLight SemiConde" panose="020B0502040204020203" pitchFamily="34" charset="0"/>
            </a:endParaRPr>
          </a:p>
        </p:txBody>
      </p:sp>
      <p:sp>
        <p:nvSpPr>
          <p:cNvPr id="15" name="TextBox 14">
            <a:extLst>
              <a:ext uri="{FF2B5EF4-FFF2-40B4-BE49-F238E27FC236}">
                <a16:creationId xmlns:a16="http://schemas.microsoft.com/office/drawing/2014/main" id="{E840F066-A99E-9240-D145-250531FEA46D}"/>
              </a:ext>
            </a:extLst>
          </p:cNvPr>
          <p:cNvSpPr txBox="1"/>
          <p:nvPr/>
        </p:nvSpPr>
        <p:spPr>
          <a:xfrm>
            <a:off x="4495800" y="7213097"/>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5052102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5" name="TextBox 114">
            <a:extLst>
              <a:ext uri="{FF2B5EF4-FFF2-40B4-BE49-F238E27FC236}">
                <a16:creationId xmlns:a16="http://schemas.microsoft.com/office/drawing/2014/main" id="{B6EEDE5E-68BF-BA05-6500-0AC905F0BBC8}"/>
              </a:ext>
            </a:extLst>
          </p:cNvPr>
          <p:cNvSpPr txBox="1"/>
          <p:nvPr/>
        </p:nvSpPr>
        <p:spPr>
          <a:xfrm>
            <a:off x="-167792" y="2828836"/>
            <a:ext cx="1931332" cy="954107"/>
          </a:xfrm>
          <a:prstGeom prst="rect">
            <a:avLst/>
          </a:prstGeom>
          <a:noFill/>
        </p:spPr>
        <p:txBody>
          <a:bodyPr wrap="square" rtlCol="0">
            <a:spAutoFit/>
          </a:bodyPr>
          <a:lstStyle/>
          <a:p>
            <a:pPr algn="ctr"/>
            <a:r>
              <a:rPr lang="en-US" sz="2800" dirty="0">
                <a:latin typeface="Bahnschrift SemiLight SemiConde" panose="020B0502040204020203" pitchFamily="34" charset="0"/>
              </a:rPr>
              <a:t>DU LỊCH VIỆT NAM</a:t>
            </a:r>
            <a:endParaRPr lang="en-GB" sz="2800" dirty="0">
              <a:latin typeface="Bahnschrift SemiLight SemiConde" panose="020B0502040204020203" pitchFamily="34" charset="0"/>
            </a:endParaRPr>
          </a:p>
        </p:txBody>
      </p:sp>
      <p:sp>
        <p:nvSpPr>
          <p:cNvPr id="3" name="TextBox 2">
            <a:extLst>
              <a:ext uri="{FF2B5EF4-FFF2-40B4-BE49-F238E27FC236}">
                <a16:creationId xmlns:a16="http://schemas.microsoft.com/office/drawing/2014/main" id="{F389023E-202D-8750-DC6A-003C64393DF2}"/>
              </a:ext>
            </a:extLst>
          </p:cNvPr>
          <p:cNvSpPr txBox="1"/>
          <p:nvPr/>
        </p:nvSpPr>
        <p:spPr>
          <a:xfrm>
            <a:off x="4554516" y="1402270"/>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HỒ CHÍ MINH</a:t>
            </a:r>
            <a:endParaRPr lang="en-GB" sz="4000" dirty="0">
              <a:latin typeface="Bahnschrift SemiLight SemiConde" panose="020B0502040204020203" pitchFamily="34" charset="0"/>
            </a:endParaRPr>
          </a:p>
        </p:txBody>
      </p:sp>
      <p:sp>
        <p:nvSpPr>
          <p:cNvPr id="5" name="TextBox 4">
            <a:extLst>
              <a:ext uri="{FF2B5EF4-FFF2-40B4-BE49-F238E27FC236}">
                <a16:creationId xmlns:a16="http://schemas.microsoft.com/office/drawing/2014/main" id="{98D20D47-938C-0C69-3891-EF73A7BFB4D3}"/>
              </a:ext>
            </a:extLst>
          </p:cNvPr>
          <p:cNvSpPr txBox="1"/>
          <p:nvPr/>
        </p:nvSpPr>
        <p:spPr>
          <a:xfrm>
            <a:off x="1955800" y="-762000"/>
            <a:ext cx="620683" cy="646331"/>
          </a:xfrm>
          <a:prstGeom prst="rect">
            <a:avLst/>
          </a:prstGeom>
          <a:noFill/>
        </p:spPr>
        <p:txBody>
          <a:bodyPr wrap="none" rtlCol="0">
            <a:spAutoFit/>
          </a:bodyPr>
          <a:lstStyle/>
          <a:p>
            <a:r>
              <a:rPr lang="en-GB" dirty="0"/>
              <a:t>2.55</a:t>
            </a:r>
          </a:p>
          <a:p>
            <a:endParaRPr lang="en-GB" dirty="0"/>
          </a:p>
        </p:txBody>
      </p:sp>
      <p:sp>
        <p:nvSpPr>
          <p:cNvPr id="7" name="TextBox 6">
            <a:extLst>
              <a:ext uri="{FF2B5EF4-FFF2-40B4-BE49-F238E27FC236}">
                <a16:creationId xmlns:a16="http://schemas.microsoft.com/office/drawing/2014/main" id="{A33D00A7-5AFA-52A3-EE3E-6E926CFD18D2}"/>
              </a:ext>
            </a:extLst>
          </p:cNvPr>
          <p:cNvSpPr txBox="1"/>
          <p:nvPr/>
        </p:nvSpPr>
        <p:spPr>
          <a:xfrm>
            <a:off x="4495800" y="2110156"/>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pic>
        <p:nvPicPr>
          <p:cNvPr id="4" name="Picture 3" descr="A couple of people standing in front of a building&#10;&#10;Description automatically generated">
            <a:extLst>
              <a:ext uri="{FF2B5EF4-FFF2-40B4-BE49-F238E27FC236}">
                <a16:creationId xmlns:a16="http://schemas.microsoft.com/office/drawing/2014/main" id="{3CF9D9DA-22E5-A5DA-70F5-B39BA4C02825}"/>
              </a:ext>
            </a:extLst>
          </p:cNvPr>
          <p:cNvPicPr>
            <a:picLocks noChangeAspect="1"/>
          </p:cNvPicPr>
          <p:nvPr/>
        </p:nvPicPr>
        <p:blipFill>
          <a:blip r:embed="rId2">
            <a:extLst>
              <a:ext uri="{28A0092B-C50C-407E-A947-70E740481C1C}">
                <a14:useLocalDpi xmlns:a14="http://schemas.microsoft.com/office/drawing/2010/main" val="0"/>
              </a:ext>
            </a:extLst>
          </a:blip>
          <a:srcRect l="39715" t="12928" r="39142" b="21522"/>
          <a:stretch/>
        </p:blipFill>
        <p:spPr>
          <a:xfrm rot="13839544">
            <a:off x="-705366" y="1742585"/>
            <a:ext cx="903460" cy="1601612"/>
          </a:xfrm>
          <a:custGeom>
            <a:avLst/>
            <a:gdLst>
              <a:gd name="connsiteX0" fmla="*/ 877551 w 1331500"/>
              <a:gd name="connsiteY0" fmla="*/ 0 h 2358889"/>
              <a:gd name="connsiteX1" fmla="*/ 1197302 w 1331500"/>
              <a:gd name="connsiteY1" fmla="*/ 2358889 h 2358889"/>
              <a:gd name="connsiteX2" fmla="*/ 196201 w 1331500"/>
              <a:gd name="connsiteY2" fmla="*/ 2033712 h 2358889"/>
              <a:gd name="connsiteX3" fmla="*/ 205481 w 1331500"/>
              <a:gd name="connsiteY3" fmla="*/ 2007907 h 2358889"/>
              <a:gd name="connsiteX4" fmla="*/ 0 w 1331500"/>
              <a:gd name="connsiteY4" fmla="*/ 579381 h 2358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500" h="2358889">
                <a:moveTo>
                  <a:pt x="877551" y="0"/>
                </a:moveTo>
                <a:cubicBezTo>
                  <a:pt x="1337516" y="696680"/>
                  <a:pt x="1455205" y="1564901"/>
                  <a:pt x="1197302" y="2358889"/>
                </a:cubicBezTo>
                <a:lnTo>
                  <a:pt x="196201" y="2033712"/>
                </a:lnTo>
                <a:lnTo>
                  <a:pt x="205481" y="2007907"/>
                </a:lnTo>
                <a:cubicBezTo>
                  <a:pt x="348278" y="1541833"/>
                  <a:pt x="289550" y="1017944"/>
                  <a:pt x="0" y="579381"/>
                </a:cubicBezTo>
                <a:close/>
              </a:path>
            </a:pathLst>
          </a:custGeom>
        </p:spPr>
      </p:pic>
      <p:pic>
        <p:nvPicPr>
          <p:cNvPr id="6" name="Picture 5" descr="A rocky shore with blue water&#10;&#10;Description automatically generated">
            <a:extLst>
              <a:ext uri="{FF2B5EF4-FFF2-40B4-BE49-F238E27FC236}">
                <a16:creationId xmlns:a16="http://schemas.microsoft.com/office/drawing/2014/main" id="{F7E772E9-26A2-EFD9-5234-B7BF5AFD9C05}"/>
              </a:ext>
            </a:extLst>
          </p:cNvPr>
          <p:cNvPicPr>
            <a:picLocks noChangeAspect="1"/>
          </p:cNvPicPr>
          <p:nvPr/>
        </p:nvPicPr>
        <p:blipFill>
          <a:blip r:embed="rId3">
            <a:extLst>
              <a:ext uri="{28A0092B-C50C-407E-A947-70E740481C1C}">
                <a14:useLocalDpi xmlns:a14="http://schemas.microsoft.com/office/drawing/2010/main" val="0"/>
              </a:ext>
            </a:extLst>
          </a:blip>
          <a:srcRect l="9553" t="25251" r="70772" b="13724"/>
          <a:stretch/>
        </p:blipFill>
        <p:spPr>
          <a:xfrm rot="10749256">
            <a:off x="-1044524" y="2934596"/>
            <a:ext cx="903789" cy="1600858"/>
          </a:xfrm>
          <a:custGeom>
            <a:avLst/>
            <a:gdLst>
              <a:gd name="connsiteX0" fmla="*/ 879180 w 1331120"/>
              <a:gd name="connsiteY0" fmla="*/ 0 h 2359311"/>
              <a:gd name="connsiteX1" fmla="*/ 1195793 w 1331120"/>
              <a:gd name="connsiteY1" fmla="*/ 2359311 h 2359311"/>
              <a:gd name="connsiteX2" fmla="*/ 196104 w 1331120"/>
              <a:gd name="connsiteY2" fmla="*/ 2033122 h 2359311"/>
              <a:gd name="connsiteX3" fmla="*/ 15784 w 1331120"/>
              <a:gd name="connsiteY3" fmla="*/ 601204 h 2359311"/>
              <a:gd name="connsiteX4" fmla="*/ 0 w 1331120"/>
              <a:gd name="connsiteY4" fmla="*/ 578778 h 2359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120" h="2359311">
                <a:moveTo>
                  <a:pt x="879180" y="0"/>
                </a:moveTo>
                <a:cubicBezTo>
                  <a:pt x="1338217" y="697290"/>
                  <a:pt x="1454752" y="1565667"/>
                  <a:pt x="1195793" y="2359311"/>
                </a:cubicBezTo>
                <a:lnTo>
                  <a:pt x="196104" y="2033122"/>
                </a:lnTo>
                <a:cubicBezTo>
                  <a:pt x="359119" y="1533520"/>
                  <a:pt x="276956" y="1012792"/>
                  <a:pt x="15784" y="601204"/>
                </a:cubicBezTo>
                <a:lnTo>
                  <a:pt x="0" y="578778"/>
                </a:lnTo>
                <a:close/>
              </a:path>
            </a:pathLst>
          </a:custGeom>
        </p:spPr>
      </p:pic>
      <p:pic>
        <p:nvPicPr>
          <p:cNvPr id="12" name="Picture 11" descr="A green hills with trees and clouds&#10;&#10;Description automatically generated with medium confidence">
            <a:extLst>
              <a:ext uri="{FF2B5EF4-FFF2-40B4-BE49-F238E27FC236}">
                <a16:creationId xmlns:a16="http://schemas.microsoft.com/office/drawing/2014/main" id="{40A3400F-737E-8C0E-D28E-5CD2749C0475}"/>
              </a:ext>
            </a:extLst>
          </p:cNvPr>
          <p:cNvPicPr>
            <a:picLocks noChangeAspect="1"/>
          </p:cNvPicPr>
          <p:nvPr/>
        </p:nvPicPr>
        <p:blipFill>
          <a:blip r:embed="rId4">
            <a:extLst>
              <a:ext uri="{28A0092B-C50C-407E-A947-70E740481C1C}">
                <a14:useLocalDpi xmlns:a14="http://schemas.microsoft.com/office/drawing/2010/main" val="0"/>
              </a:ext>
            </a:extLst>
          </a:blip>
          <a:srcRect l="45565" t="19675" r="36307" b="22126"/>
          <a:stretch>
            <a:fillRect/>
          </a:stretch>
        </p:blipFill>
        <p:spPr>
          <a:xfrm rot="7515074">
            <a:off x="-322967" y="3936094"/>
            <a:ext cx="877439" cy="1608638"/>
          </a:xfrm>
          <a:custGeom>
            <a:avLst/>
            <a:gdLst>
              <a:gd name="connsiteX0" fmla="*/ 903366 w 1292312"/>
              <a:gd name="connsiteY0" fmla="*/ 0 h 2370778"/>
              <a:gd name="connsiteX1" fmla="*/ 1117823 w 1292312"/>
              <a:gd name="connsiteY1" fmla="*/ 2370778 h 2370778"/>
              <a:gd name="connsiteX2" fmla="*/ 132186 w 1292312"/>
              <a:gd name="connsiteY2" fmla="*/ 2001371 h 2370778"/>
              <a:gd name="connsiteX3" fmla="*/ 175669 w 1292312"/>
              <a:gd name="connsiteY3" fmla="*/ 1873365 h 2370778"/>
              <a:gd name="connsiteX4" fmla="*/ 157715 w 1292312"/>
              <a:gd name="connsiteY4" fmla="*/ 884576 h 2370778"/>
              <a:gd name="connsiteX5" fmla="*/ 19535 w 1292312"/>
              <a:gd name="connsiteY5" fmla="*/ 571020 h 2370778"/>
              <a:gd name="connsiteX6" fmla="*/ 0 w 1292312"/>
              <a:gd name="connsiteY6" fmla="*/ 540292 h 237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2312" h="2370778">
                <a:moveTo>
                  <a:pt x="903366" y="0"/>
                </a:moveTo>
                <a:cubicBezTo>
                  <a:pt x="1331870" y="716459"/>
                  <a:pt x="1410803" y="1589055"/>
                  <a:pt x="1117823" y="2370778"/>
                </a:cubicBezTo>
                <a:lnTo>
                  <a:pt x="132186" y="2001371"/>
                </a:lnTo>
                <a:lnTo>
                  <a:pt x="175669" y="1873365"/>
                </a:lnTo>
                <a:cubicBezTo>
                  <a:pt x="265569" y="1560186"/>
                  <a:pt x="266130" y="1217729"/>
                  <a:pt x="157715" y="884576"/>
                </a:cubicBezTo>
                <a:cubicBezTo>
                  <a:pt x="121576" y="773524"/>
                  <a:pt x="75040" y="668763"/>
                  <a:pt x="19535" y="571020"/>
                </a:cubicBezTo>
                <a:lnTo>
                  <a:pt x="0" y="540292"/>
                </a:lnTo>
                <a:close/>
              </a:path>
            </a:pathLst>
          </a:custGeom>
        </p:spPr>
      </p:pic>
      <p:pic>
        <p:nvPicPr>
          <p:cNvPr id="13" name="Picture 12" descr="A tree on a hill with clouds and a hill with a tree&#10;&#10;Description automatically generated with medium confidence">
            <a:extLst>
              <a:ext uri="{FF2B5EF4-FFF2-40B4-BE49-F238E27FC236}">
                <a16:creationId xmlns:a16="http://schemas.microsoft.com/office/drawing/2014/main" id="{9C3FEF7F-4D8D-BCAC-57FB-BC3CAE76426B}"/>
              </a:ext>
            </a:extLst>
          </p:cNvPr>
          <p:cNvPicPr>
            <a:picLocks noChangeAspect="1"/>
          </p:cNvPicPr>
          <p:nvPr/>
        </p:nvPicPr>
        <p:blipFill>
          <a:blip r:embed="rId5">
            <a:extLst>
              <a:ext uri="{28A0092B-C50C-407E-A947-70E740481C1C}">
                <a14:useLocalDpi xmlns:a14="http://schemas.microsoft.com/office/drawing/2010/main" val="0"/>
              </a:ext>
            </a:extLst>
          </a:blip>
          <a:srcRect l="37023" t="20676" r="44222" b="17124"/>
          <a:stretch/>
        </p:blipFill>
        <p:spPr>
          <a:xfrm rot="4273057">
            <a:off x="921596" y="4018547"/>
            <a:ext cx="851458" cy="1614641"/>
          </a:xfrm>
          <a:custGeom>
            <a:avLst/>
            <a:gdLst>
              <a:gd name="connsiteX0" fmla="*/ 927484 w 1254861"/>
              <a:gd name="connsiteY0" fmla="*/ 0 h 2378078"/>
              <a:gd name="connsiteX1" fmla="*/ 1033964 w 1254861"/>
              <a:gd name="connsiteY1" fmla="*/ 2378078 h 2378078"/>
              <a:gd name="connsiteX2" fmla="*/ 66116 w 1254861"/>
              <a:gd name="connsiteY2" fmla="*/ 1964247 h 2378078"/>
              <a:gd name="connsiteX3" fmla="*/ 114306 w 1254861"/>
              <a:gd name="connsiteY3" fmla="*/ 1842457 h 2378078"/>
              <a:gd name="connsiteX4" fmla="*/ 38410 w 1254861"/>
              <a:gd name="connsiteY4" fmla="*/ 570363 h 2378078"/>
              <a:gd name="connsiteX5" fmla="*/ 0 w 1254861"/>
              <a:gd name="connsiteY5" fmla="*/ 498941 h 237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861" h="2378078">
                <a:moveTo>
                  <a:pt x="927484" y="0"/>
                </a:moveTo>
                <a:cubicBezTo>
                  <a:pt x="1322982" y="735195"/>
                  <a:pt x="1362174" y="1610478"/>
                  <a:pt x="1033964" y="2378078"/>
                </a:cubicBezTo>
                <a:lnTo>
                  <a:pt x="66116" y="1964247"/>
                </a:lnTo>
                <a:lnTo>
                  <a:pt x="114306" y="1842457"/>
                </a:lnTo>
                <a:cubicBezTo>
                  <a:pt x="256812" y="1422173"/>
                  <a:pt x="226167" y="964356"/>
                  <a:pt x="38410" y="570363"/>
                </a:cubicBezTo>
                <a:lnTo>
                  <a:pt x="0" y="498941"/>
                </a:lnTo>
                <a:close/>
              </a:path>
            </a:pathLst>
          </a:custGeom>
        </p:spPr>
      </p:pic>
      <p:pic>
        <p:nvPicPr>
          <p:cNvPr id="14" name="Picture 13" descr="A bridge with a bridge made of giant hands&#10;&#10;Description automatically generated with medium confidence">
            <a:extLst>
              <a:ext uri="{FF2B5EF4-FFF2-40B4-BE49-F238E27FC236}">
                <a16:creationId xmlns:a16="http://schemas.microsoft.com/office/drawing/2014/main" id="{3C8BF45D-6626-2152-76C9-E37FAAB2E8B0}"/>
              </a:ext>
            </a:extLst>
          </p:cNvPr>
          <p:cNvPicPr>
            <a:picLocks noChangeAspect="1"/>
          </p:cNvPicPr>
          <p:nvPr/>
        </p:nvPicPr>
        <p:blipFill>
          <a:blip r:embed="rId6">
            <a:extLst>
              <a:ext uri="{28A0092B-C50C-407E-A947-70E740481C1C}">
                <a14:useLocalDpi xmlns:a14="http://schemas.microsoft.com/office/drawing/2010/main" val="0"/>
              </a:ext>
            </a:extLst>
          </a:blip>
          <a:srcRect l="5652" t="4819" r="64499" b="2839"/>
          <a:stretch/>
        </p:blipFill>
        <p:spPr>
          <a:xfrm rot="1501155">
            <a:off x="1734855" y="3079430"/>
            <a:ext cx="905179" cy="1601290"/>
          </a:xfrm>
          <a:custGeom>
            <a:avLst/>
            <a:gdLst>
              <a:gd name="connsiteX0" fmla="*/ 878155 w 1334034"/>
              <a:gd name="connsiteY0" fmla="*/ 0 h 2358415"/>
              <a:gd name="connsiteX1" fmla="*/ 1200936 w 1334034"/>
              <a:gd name="connsiteY1" fmla="*/ 2358415 h 2358415"/>
              <a:gd name="connsiteX2" fmla="*/ 198858 w 1334034"/>
              <a:gd name="connsiteY2" fmla="*/ 2034360 h 2358415"/>
              <a:gd name="connsiteX3" fmla="*/ 224420 w 1334034"/>
              <a:gd name="connsiteY3" fmla="*/ 1955349 h 2358415"/>
              <a:gd name="connsiteX4" fmla="*/ 266834 w 1334034"/>
              <a:gd name="connsiteY4" fmla="*/ 1284942 h 2358415"/>
              <a:gd name="connsiteX5" fmla="*/ 45830 w 1334034"/>
              <a:gd name="connsiteY5" fmla="*/ 650590 h 2358415"/>
              <a:gd name="connsiteX6" fmla="*/ 0 w 1334034"/>
              <a:gd name="connsiteY6" fmla="*/ 581390 h 235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4034" h="2358415">
                <a:moveTo>
                  <a:pt x="878155" y="0"/>
                </a:moveTo>
                <a:cubicBezTo>
                  <a:pt x="1338996" y="696073"/>
                  <a:pt x="1457798" y="1564114"/>
                  <a:pt x="1200936" y="2358415"/>
                </a:cubicBezTo>
                <a:lnTo>
                  <a:pt x="198858" y="2034360"/>
                </a:lnTo>
                <a:lnTo>
                  <a:pt x="224420" y="1955349"/>
                </a:lnTo>
                <a:cubicBezTo>
                  <a:pt x="281784" y="1743226"/>
                  <a:pt x="298508" y="1516351"/>
                  <a:pt x="266834" y="1284942"/>
                </a:cubicBezTo>
                <a:cubicBezTo>
                  <a:pt x="235159" y="1053533"/>
                  <a:pt x="158086" y="839497"/>
                  <a:pt x="45830" y="650590"/>
                </a:cubicBezTo>
                <a:lnTo>
                  <a:pt x="0" y="581390"/>
                </a:lnTo>
                <a:close/>
              </a:path>
            </a:pathLst>
          </a:custGeom>
        </p:spPr>
      </p:pic>
      <p:pic>
        <p:nvPicPr>
          <p:cNvPr id="15" name="Picture 14" descr="A city skyline with a boat on the water&#10;&#10;Description automatically generated">
            <a:extLst>
              <a:ext uri="{FF2B5EF4-FFF2-40B4-BE49-F238E27FC236}">
                <a16:creationId xmlns:a16="http://schemas.microsoft.com/office/drawing/2014/main" id="{F5BB7B1D-AE8C-285E-2146-9C923EA84A4D}"/>
              </a:ext>
            </a:extLst>
          </p:cNvPr>
          <p:cNvPicPr>
            <a:picLocks noChangeAspect="1"/>
          </p:cNvPicPr>
          <p:nvPr/>
        </p:nvPicPr>
        <p:blipFill>
          <a:blip r:embed="rId7">
            <a:extLst>
              <a:ext uri="{28A0092B-C50C-407E-A947-70E740481C1C}">
                <a14:useLocalDpi xmlns:a14="http://schemas.microsoft.com/office/drawing/2010/main" val="0"/>
              </a:ext>
            </a:extLst>
          </a:blip>
          <a:srcRect l="18353" t="2411" r="51984" b="7940"/>
          <a:stretch/>
        </p:blipFill>
        <p:spPr>
          <a:xfrm rot="20110595">
            <a:off x="1927767" y="1012314"/>
            <a:ext cx="1351047" cy="2331720"/>
          </a:xfrm>
          <a:custGeom>
            <a:avLst/>
            <a:gdLst>
              <a:gd name="connsiteX0" fmla="*/ 861254 w 1359962"/>
              <a:gd name="connsiteY0" fmla="*/ 0 h 2348632"/>
              <a:gd name="connsiteX1" fmla="*/ 1249219 w 1359962"/>
              <a:gd name="connsiteY1" fmla="*/ 2348632 h 2348632"/>
              <a:gd name="connsiteX2" fmla="*/ 238557 w 1359962"/>
              <a:gd name="connsiteY2" fmla="*/ 2052435 h 2348632"/>
              <a:gd name="connsiteX3" fmla="*/ 261355 w 1359962"/>
              <a:gd name="connsiteY3" fmla="*/ 1974610 h 2348632"/>
              <a:gd name="connsiteX4" fmla="*/ 72350 w 1359962"/>
              <a:gd name="connsiteY4" fmla="*/ 714348 h 2348632"/>
              <a:gd name="connsiteX5" fmla="*/ 0 w 1359962"/>
              <a:gd name="connsiteY5" fmla="*/ 605169 h 2348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962" h="2348632">
                <a:moveTo>
                  <a:pt x="861254" y="0"/>
                </a:moveTo>
                <a:cubicBezTo>
                  <a:pt x="1341212" y="683060"/>
                  <a:pt x="1484008" y="1547505"/>
                  <a:pt x="1249219" y="2348632"/>
                </a:cubicBezTo>
                <a:lnTo>
                  <a:pt x="238557" y="2052435"/>
                </a:lnTo>
                <a:lnTo>
                  <a:pt x="261355" y="1974610"/>
                </a:lnTo>
                <a:cubicBezTo>
                  <a:pt x="363512" y="1550289"/>
                  <a:pt x="298749" y="1096042"/>
                  <a:pt x="72350" y="714348"/>
                </a:cubicBezTo>
                <a:lnTo>
                  <a:pt x="0" y="605169"/>
                </a:lnTo>
                <a:close/>
              </a:path>
            </a:pathLst>
          </a:custGeom>
        </p:spPr>
      </p:pic>
      <p:pic>
        <p:nvPicPr>
          <p:cNvPr id="16" name="Picture 15" descr="A building in the middle of a lake&#10;&#10;Description automatically generated">
            <a:extLst>
              <a:ext uri="{FF2B5EF4-FFF2-40B4-BE49-F238E27FC236}">
                <a16:creationId xmlns:a16="http://schemas.microsoft.com/office/drawing/2014/main" id="{248A1644-2ECD-CC25-D722-70252C12B730}"/>
              </a:ext>
            </a:extLst>
          </p:cNvPr>
          <p:cNvPicPr>
            <a:picLocks noChangeAspect="1"/>
          </p:cNvPicPr>
          <p:nvPr/>
        </p:nvPicPr>
        <p:blipFill>
          <a:blip r:embed="rId8">
            <a:extLst>
              <a:ext uri="{28A0092B-C50C-407E-A947-70E740481C1C}">
                <a14:useLocalDpi xmlns:a14="http://schemas.microsoft.com/office/drawing/2010/main" val="0"/>
              </a:ext>
            </a:extLst>
          </a:blip>
          <a:srcRect l="28833" t="10383" r="40161" b="1026"/>
          <a:stretch/>
        </p:blipFill>
        <p:spPr>
          <a:xfrm rot="17233517">
            <a:off x="384172" y="1275178"/>
            <a:ext cx="965120" cy="1574711"/>
          </a:xfrm>
          <a:custGeom>
            <a:avLst/>
            <a:gdLst>
              <a:gd name="connsiteX0" fmla="*/ 822947 w 1421450"/>
              <a:gd name="connsiteY0" fmla="*/ 0 h 2320776"/>
              <a:gd name="connsiteX1" fmla="*/ 1352649 w 1421450"/>
              <a:gd name="connsiteY1" fmla="*/ 2320776 h 2320776"/>
              <a:gd name="connsiteX2" fmla="*/ 326430 w 1421450"/>
              <a:gd name="connsiteY2" fmla="*/ 2086548 h 2320776"/>
              <a:gd name="connsiteX3" fmla="*/ 335498 w 1421450"/>
              <a:gd name="connsiteY3" fmla="*/ 2051281 h 2320776"/>
              <a:gd name="connsiteX4" fmla="*/ 369866 w 1421450"/>
              <a:gd name="connsiteY4" fmla="*/ 1710356 h 2320776"/>
              <a:gd name="connsiteX5" fmla="*/ 80961 w 1421450"/>
              <a:gd name="connsiteY5" fmla="*/ 764544 h 2320776"/>
              <a:gd name="connsiteX6" fmla="*/ 0 w 1421450"/>
              <a:gd name="connsiteY6" fmla="*/ 656278 h 232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1450" h="2320776">
                <a:moveTo>
                  <a:pt x="822947" y="0"/>
                </a:moveTo>
                <a:cubicBezTo>
                  <a:pt x="1343450" y="652691"/>
                  <a:pt x="1538413" y="1506883"/>
                  <a:pt x="1352649" y="2320776"/>
                </a:cubicBezTo>
                <a:lnTo>
                  <a:pt x="326430" y="2086548"/>
                </a:lnTo>
                <a:lnTo>
                  <a:pt x="335498" y="2051281"/>
                </a:lnTo>
                <a:cubicBezTo>
                  <a:pt x="358032" y="1941159"/>
                  <a:pt x="369866" y="1827139"/>
                  <a:pt x="369866" y="1710356"/>
                </a:cubicBezTo>
                <a:cubicBezTo>
                  <a:pt x="369866" y="1360006"/>
                  <a:pt x="263361" y="1034532"/>
                  <a:pt x="80961" y="764544"/>
                </a:cubicBezTo>
                <a:lnTo>
                  <a:pt x="0" y="656278"/>
                </a:lnTo>
                <a:close/>
              </a:path>
            </a:pathLst>
          </a:custGeom>
        </p:spPr>
      </p:pic>
      <p:sp>
        <p:nvSpPr>
          <p:cNvPr id="17" name="TextBox 16">
            <a:extLst>
              <a:ext uri="{FF2B5EF4-FFF2-40B4-BE49-F238E27FC236}">
                <a16:creationId xmlns:a16="http://schemas.microsoft.com/office/drawing/2014/main" id="{4C01676E-24DA-3C7F-E59B-81821274CAB1}"/>
              </a:ext>
            </a:extLst>
          </p:cNvPr>
          <p:cNvSpPr txBox="1"/>
          <p:nvPr/>
        </p:nvSpPr>
        <p:spPr>
          <a:xfrm>
            <a:off x="14002487" y="1368458"/>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ĐÀ NẴNG</a:t>
            </a:r>
            <a:endParaRPr lang="en-GB" sz="4000" dirty="0">
              <a:latin typeface="Bahnschrift SemiLight SemiConde" panose="020B0502040204020203" pitchFamily="34" charset="0"/>
            </a:endParaRPr>
          </a:p>
        </p:txBody>
      </p:sp>
      <p:sp>
        <p:nvSpPr>
          <p:cNvPr id="18" name="TextBox 17">
            <a:extLst>
              <a:ext uri="{FF2B5EF4-FFF2-40B4-BE49-F238E27FC236}">
                <a16:creationId xmlns:a16="http://schemas.microsoft.com/office/drawing/2014/main" id="{41DF45CF-AE14-77E2-CE80-894B1CA548B1}"/>
              </a:ext>
            </a:extLst>
          </p:cNvPr>
          <p:cNvSpPr txBox="1"/>
          <p:nvPr/>
        </p:nvSpPr>
        <p:spPr>
          <a:xfrm>
            <a:off x="13943771" y="2076344"/>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a:t>
            </a:r>
            <a:r>
              <a:rPr lang="en-US" b="0" i="0" dirty="0">
                <a:solidFill>
                  <a:srgbClr val="3C3030"/>
                </a:solidFill>
                <a:effectLst/>
                <a:latin typeface="Inter"/>
                <a:cs typeface="Mongolian Baiti" panose="03000500000000000000" pitchFamily="66" charset="0"/>
              </a:rPr>
              <a:t> </a:t>
            </a:r>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3059538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5" name="TextBox 114">
            <a:extLst>
              <a:ext uri="{FF2B5EF4-FFF2-40B4-BE49-F238E27FC236}">
                <a16:creationId xmlns:a16="http://schemas.microsoft.com/office/drawing/2014/main" id="{B6EEDE5E-68BF-BA05-6500-0AC905F0BBC8}"/>
              </a:ext>
            </a:extLst>
          </p:cNvPr>
          <p:cNvSpPr txBox="1"/>
          <p:nvPr/>
        </p:nvSpPr>
        <p:spPr>
          <a:xfrm>
            <a:off x="-167792" y="2828836"/>
            <a:ext cx="1931332" cy="954107"/>
          </a:xfrm>
          <a:prstGeom prst="rect">
            <a:avLst/>
          </a:prstGeom>
          <a:noFill/>
        </p:spPr>
        <p:txBody>
          <a:bodyPr wrap="square" rtlCol="0">
            <a:spAutoFit/>
          </a:bodyPr>
          <a:lstStyle/>
          <a:p>
            <a:pPr algn="ctr"/>
            <a:r>
              <a:rPr lang="en-US" sz="2800" dirty="0">
                <a:latin typeface="Bahnschrift SemiLight SemiConde" panose="020B0502040204020203" pitchFamily="34" charset="0"/>
              </a:rPr>
              <a:t>DU LỊCH VIỆT NAM</a:t>
            </a:r>
            <a:endParaRPr lang="en-GB" sz="2800" dirty="0">
              <a:latin typeface="Bahnschrift SemiLight SemiConde" panose="020B0502040204020203" pitchFamily="34" charset="0"/>
            </a:endParaRPr>
          </a:p>
        </p:txBody>
      </p:sp>
      <p:sp>
        <p:nvSpPr>
          <p:cNvPr id="3" name="TextBox 2">
            <a:extLst>
              <a:ext uri="{FF2B5EF4-FFF2-40B4-BE49-F238E27FC236}">
                <a16:creationId xmlns:a16="http://schemas.microsoft.com/office/drawing/2014/main" id="{F389023E-202D-8750-DC6A-003C64393DF2}"/>
              </a:ext>
            </a:extLst>
          </p:cNvPr>
          <p:cNvSpPr txBox="1"/>
          <p:nvPr/>
        </p:nvSpPr>
        <p:spPr>
          <a:xfrm>
            <a:off x="4554516" y="1402270"/>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ĐÀ NẴNG</a:t>
            </a:r>
            <a:endParaRPr lang="en-GB" sz="4000" dirty="0">
              <a:latin typeface="Bahnschrift SemiLight SemiConde" panose="020B0502040204020203" pitchFamily="34" charset="0"/>
            </a:endParaRPr>
          </a:p>
        </p:txBody>
      </p:sp>
      <p:sp>
        <p:nvSpPr>
          <p:cNvPr id="5" name="TextBox 4">
            <a:extLst>
              <a:ext uri="{FF2B5EF4-FFF2-40B4-BE49-F238E27FC236}">
                <a16:creationId xmlns:a16="http://schemas.microsoft.com/office/drawing/2014/main" id="{98D20D47-938C-0C69-3891-EF73A7BFB4D3}"/>
              </a:ext>
            </a:extLst>
          </p:cNvPr>
          <p:cNvSpPr txBox="1"/>
          <p:nvPr/>
        </p:nvSpPr>
        <p:spPr>
          <a:xfrm>
            <a:off x="1955800" y="-762000"/>
            <a:ext cx="620683" cy="646331"/>
          </a:xfrm>
          <a:prstGeom prst="rect">
            <a:avLst/>
          </a:prstGeom>
          <a:noFill/>
        </p:spPr>
        <p:txBody>
          <a:bodyPr wrap="none" rtlCol="0">
            <a:spAutoFit/>
          </a:bodyPr>
          <a:lstStyle/>
          <a:p>
            <a:r>
              <a:rPr lang="en-GB" dirty="0"/>
              <a:t>2.55</a:t>
            </a:r>
          </a:p>
          <a:p>
            <a:endParaRPr lang="en-GB" dirty="0"/>
          </a:p>
        </p:txBody>
      </p:sp>
      <p:sp>
        <p:nvSpPr>
          <p:cNvPr id="7" name="TextBox 6">
            <a:extLst>
              <a:ext uri="{FF2B5EF4-FFF2-40B4-BE49-F238E27FC236}">
                <a16:creationId xmlns:a16="http://schemas.microsoft.com/office/drawing/2014/main" id="{A33D00A7-5AFA-52A3-EE3E-6E926CFD18D2}"/>
              </a:ext>
            </a:extLst>
          </p:cNvPr>
          <p:cNvSpPr txBox="1"/>
          <p:nvPr/>
        </p:nvSpPr>
        <p:spPr>
          <a:xfrm>
            <a:off x="4495800" y="2110156"/>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a:t>
            </a:r>
            <a:r>
              <a:rPr lang="en-US" b="0" i="0" dirty="0">
                <a:solidFill>
                  <a:srgbClr val="3C3030"/>
                </a:solidFill>
                <a:effectLst/>
                <a:latin typeface="Inter"/>
                <a:cs typeface="Mongolian Baiti" panose="03000500000000000000" pitchFamily="66" charset="0"/>
              </a:rPr>
              <a:t> </a:t>
            </a:r>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pic>
        <p:nvPicPr>
          <p:cNvPr id="17" name="Picture 16" descr="A couple of people standing in front of a building&#10;&#10;Description automatically generated">
            <a:extLst>
              <a:ext uri="{FF2B5EF4-FFF2-40B4-BE49-F238E27FC236}">
                <a16:creationId xmlns:a16="http://schemas.microsoft.com/office/drawing/2014/main" id="{1506EB75-2BE2-7AF8-E5FC-64A4F6A97C6E}"/>
              </a:ext>
            </a:extLst>
          </p:cNvPr>
          <p:cNvPicPr>
            <a:picLocks noChangeAspect="1"/>
          </p:cNvPicPr>
          <p:nvPr/>
        </p:nvPicPr>
        <p:blipFill>
          <a:blip r:embed="rId2">
            <a:extLst>
              <a:ext uri="{28A0092B-C50C-407E-A947-70E740481C1C}">
                <a14:useLocalDpi xmlns:a14="http://schemas.microsoft.com/office/drawing/2010/main" val="0"/>
              </a:ext>
            </a:extLst>
          </a:blip>
          <a:srcRect l="39715" t="12928" r="39142" b="21522"/>
          <a:stretch/>
        </p:blipFill>
        <p:spPr>
          <a:xfrm rot="10800000">
            <a:off x="-1065307" y="2911190"/>
            <a:ext cx="903460" cy="1601612"/>
          </a:xfrm>
          <a:custGeom>
            <a:avLst/>
            <a:gdLst>
              <a:gd name="connsiteX0" fmla="*/ 877551 w 1331500"/>
              <a:gd name="connsiteY0" fmla="*/ 0 h 2358889"/>
              <a:gd name="connsiteX1" fmla="*/ 1197302 w 1331500"/>
              <a:gd name="connsiteY1" fmla="*/ 2358889 h 2358889"/>
              <a:gd name="connsiteX2" fmla="*/ 196201 w 1331500"/>
              <a:gd name="connsiteY2" fmla="*/ 2033712 h 2358889"/>
              <a:gd name="connsiteX3" fmla="*/ 205481 w 1331500"/>
              <a:gd name="connsiteY3" fmla="*/ 2007907 h 2358889"/>
              <a:gd name="connsiteX4" fmla="*/ 0 w 1331500"/>
              <a:gd name="connsiteY4" fmla="*/ 579381 h 2358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500" h="2358889">
                <a:moveTo>
                  <a:pt x="877551" y="0"/>
                </a:moveTo>
                <a:cubicBezTo>
                  <a:pt x="1337516" y="696680"/>
                  <a:pt x="1455205" y="1564901"/>
                  <a:pt x="1197302" y="2358889"/>
                </a:cubicBezTo>
                <a:lnTo>
                  <a:pt x="196201" y="2033712"/>
                </a:lnTo>
                <a:lnTo>
                  <a:pt x="205481" y="2007907"/>
                </a:lnTo>
                <a:cubicBezTo>
                  <a:pt x="348278" y="1541833"/>
                  <a:pt x="289550" y="1017944"/>
                  <a:pt x="0" y="579381"/>
                </a:cubicBezTo>
                <a:close/>
              </a:path>
            </a:pathLst>
          </a:custGeom>
        </p:spPr>
      </p:pic>
      <p:pic>
        <p:nvPicPr>
          <p:cNvPr id="18" name="Picture 17" descr="A rocky shore with blue water&#10;&#10;Description automatically generated">
            <a:extLst>
              <a:ext uri="{FF2B5EF4-FFF2-40B4-BE49-F238E27FC236}">
                <a16:creationId xmlns:a16="http://schemas.microsoft.com/office/drawing/2014/main" id="{11869CBD-920D-D88A-B2FF-B024756E7B77}"/>
              </a:ext>
            </a:extLst>
          </p:cNvPr>
          <p:cNvPicPr>
            <a:picLocks noChangeAspect="1"/>
          </p:cNvPicPr>
          <p:nvPr/>
        </p:nvPicPr>
        <p:blipFill>
          <a:blip r:embed="rId3">
            <a:extLst>
              <a:ext uri="{28A0092B-C50C-407E-A947-70E740481C1C}">
                <a14:useLocalDpi xmlns:a14="http://schemas.microsoft.com/office/drawing/2010/main" val="0"/>
              </a:ext>
            </a:extLst>
          </a:blip>
          <a:srcRect l="9553" t="25251" r="70772" b="13724"/>
          <a:stretch/>
        </p:blipFill>
        <p:spPr>
          <a:xfrm rot="7709712">
            <a:off x="-358776" y="3929156"/>
            <a:ext cx="903789" cy="1600858"/>
          </a:xfrm>
          <a:custGeom>
            <a:avLst/>
            <a:gdLst>
              <a:gd name="connsiteX0" fmla="*/ 879180 w 1331120"/>
              <a:gd name="connsiteY0" fmla="*/ 0 h 2359311"/>
              <a:gd name="connsiteX1" fmla="*/ 1195793 w 1331120"/>
              <a:gd name="connsiteY1" fmla="*/ 2359311 h 2359311"/>
              <a:gd name="connsiteX2" fmla="*/ 196104 w 1331120"/>
              <a:gd name="connsiteY2" fmla="*/ 2033122 h 2359311"/>
              <a:gd name="connsiteX3" fmla="*/ 15784 w 1331120"/>
              <a:gd name="connsiteY3" fmla="*/ 601204 h 2359311"/>
              <a:gd name="connsiteX4" fmla="*/ 0 w 1331120"/>
              <a:gd name="connsiteY4" fmla="*/ 578778 h 2359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120" h="2359311">
                <a:moveTo>
                  <a:pt x="879180" y="0"/>
                </a:moveTo>
                <a:cubicBezTo>
                  <a:pt x="1338217" y="697290"/>
                  <a:pt x="1454752" y="1565667"/>
                  <a:pt x="1195793" y="2359311"/>
                </a:cubicBezTo>
                <a:lnTo>
                  <a:pt x="196104" y="2033122"/>
                </a:lnTo>
                <a:cubicBezTo>
                  <a:pt x="359119" y="1533520"/>
                  <a:pt x="276956" y="1012792"/>
                  <a:pt x="15784" y="601204"/>
                </a:cubicBezTo>
                <a:lnTo>
                  <a:pt x="0" y="578778"/>
                </a:lnTo>
                <a:close/>
              </a:path>
            </a:pathLst>
          </a:custGeom>
        </p:spPr>
      </p:pic>
      <p:pic>
        <p:nvPicPr>
          <p:cNvPr id="19" name="Picture 18" descr="A green hills with trees and clouds&#10;&#10;Description automatically generated with medium confidence">
            <a:extLst>
              <a:ext uri="{FF2B5EF4-FFF2-40B4-BE49-F238E27FC236}">
                <a16:creationId xmlns:a16="http://schemas.microsoft.com/office/drawing/2014/main" id="{78D58D48-E8B4-E6E5-655E-963A30731A95}"/>
              </a:ext>
            </a:extLst>
          </p:cNvPr>
          <p:cNvPicPr>
            <a:picLocks noChangeAspect="1"/>
          </p:cNvPicPr>
          <p:nvPr/>
        </p:nvPicPr>
        <p:blipFill>
          <a:blip r:embed="rId4">
            <a:extLst>
              <a:ext uri="{28A0092B-C50C-407E-A947-70E740481C1C}">
                <a14:useLocalDpi xmlns:a14="http://schemas.microsoft.com/office/drawing/2010/main" val="0"/>
              </a:ext>
            </a:extLst>
          </a:blip>
          <a:srcRect l="45565" t="19675" r="36307" b="22126"/>
          <a:stretch>
            <a:fillRect/>
          </a:stretch>
        </p:blipFill>
        <p:spPr>
          <a:xfrm rot="4475530">
            <a:off x="881020" y="4014761"/>
            <a:ext cx="877439" cy="1608638"/>
          </a:xfrm>
          <a:custGeom>
            <a:avLst/>
            <a:gdLst>
              <a:gd name="connsiteX0" fmla="*/ 903366 w 1292312"/>
              <a:gd name="connsiteY0" fmla="*/ 0 h 2370778"/>
              <a:gd name="connsiteX1" fmla="*/ 1117823 w 1292312"/>
              <a:gd name="connsiteY1" fmla="*/ 2370778 h 2370778"/>
              <a:gd name="connsiteX2" fmla="*/ 132186 w 1292312"/>
              <a:gd name="connsiteY2" fmla="*/ 2001371 h 2370778"/>
              <a:gd name="connsiteX3" fmla="*/ 175669 w 1292312"/>
              <a:gd name="connsiteY3" fmla="*/ 1873365 h 2370778"/>
              <a:gd name="connsiteX4" fmla="*/ 157715 w 1292312"/>
              <a:gd name="connsiteY4" fmla="*/ 884576 h 2370778"/>
              <a:gd name="connsiteX5" fmla="*/ 19535 w 1292312"/>
              <a:gd name="connsiteY5" fmla="*/ 571020 h 2370778"/>
              <a:gd name="connsiteX6" fmla="*/ 0 w 1292312"/>
              <a:gd name="connsiteY6" fmla="*/ 540292 h 237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2312" h="2370778">
                <a:moveTo>
                  <a:pt x="903366" y="0"/>
                </a:moveTo>
                <a:cubicBezTo>
                  <a:pt x="1331870" y="716459"/>
                  <a:pt x="1410803" y="1589055"/>
                  <a:pt x="1117823" y="2370778"/>
                </a:cubicBezTo>
                <a:lnTo>
                  <a:pt x="132186" y="2001371"/>
                </a:lnTo>
                <a:lnTo>
                  <a:pt x="175669" y="1873365"/>
                </a:lnTo>
                <a:cubicBezTo>
                  <a:pt x="265569" y="1560186"/>
                  <a:pt x="266130" y="1217729"/>
                  <a:pt x="157715" y="884576"/>
                </a:cubicBezTo>
                <a:cubicBezTo>
                  <a:pt x="121576" y="773524"/>
                  <a:pt x="75040" y="668763"/>
                  <a:pt x="19535" y="571020"/>
                </a:cubicBezTo>
                <a:lnTo>
                  <a:pt x="0" y="540292"/>
                </a:lnTo>
                <a:close/>
              </a:path>
            </a:pathLst>
          </a:custGeom>
        </p:spPr>
      </p:pic>
      <p:pic>
        <p:nvPicPr>
          <p:cNvPr id="20" name="Picture 19" descr="A tree on a hill with clouds and a hill with a tree&#10;&#10;Description automatically generated with medium confidence">
            <a:extLst>
              <a:ext uri="{FF2B5EF4-FFF2-40B4-BE49-F238E27FC236}">
                <a16:creationId xmlns:a16="http://schemas.microsoft.com/office/drawing/2014/main" id="{10FDDCAB-A16E-049C-A33D-61546E68FC2C}"/>
              </a:ext>
            </a:extLst>
          </p:cNvPr>
          <p:cNvPicPr>
            <a:picLocks noChangeAspect="1"/>
          </p:cNvPicPr>
          <p:nvPr/>
        </p:nvPicPr>
        <p:blipFill>
          <a:blip r:embed="rId5">
            <a:extLst>
              <a:ext uri="{28A0092B-C50C-407E-A947-70E740481C1C}">
                <a14:useLocalDpi xmlns:a14="http://schemas.microsoft.com/office/drawing/2010/main" val="0"/>
              </a:ext>
            </a:extLst>
          </a:blip>
          <a:srcRect l="37023" t="20676" r="44222" b="17124"/>
          <a:stretch/>
        </p:blipFill>
        <p:spPr>
          <a:xfrm rot="1233513">
            <a:off x="1740835" y="3113450"/>
            <a:ext cx="851458" cy="1614641"/>
          </a:xfrm>
          <a:custGeom>
            <a:avLst/>
            <a:gdLst>
              <a:gd name="connsiteX0" fmla="*/ 927484 w 1254861"/>
              <a:gd name="connsiteY0" fmla="*/ 0 h 2378078"/>
              <a:gd name="connsiteX1" fmla="*/ 1033964 w 1254861"/>
              <a:gd name="connsiteY1" fmla="*/ 2378078 h 2378078"/>
              <a:gd name="connsiteX2" fmla="*/ 66116 w 1254861"/>
              <a:gd name="connsiteY2" fmla="*/ 1964247 h 2378078"/>
              <a:gd name="connsiteX3" fmla="*/ 114306 w 1254861"/>
              <a:gd name="connsiteY3" fmla="*/ 1842457 h 2378078"/>
              <a:gd name="connsiteX4" fmla="*/ 38410 w 1254861"/>
              <a:gd name="connsiteY4" fmla="*/ 570363 h 2378078"/>
              <a:gd name="connsiteX5" fmla="*/ 0 w 1254861"/>
              <a:gd name="connsiteY5" fmla="*/ 498941 h 237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861" h="2378078">
                <a:moveTo>
                  <a:pt x="927484" y="0"/>
                </a:moveTo>
                <a:cubicBezTo>
                  <a:pt x="1322982" y="735195"/>
                  <a:pt x="1362174" y="1610478"/>
                  <a:pt x="1033964" y="2378078"/>
                </a:cubicBezTo>
                <a:lnTo>
                  <a:pt x="66116" y="1964247"/>
                </a:lnTo>
                <a:lnTo>
                  <a:pt x="114306" y="1842457"/>
                </a:lnTo>
                <a:cubicBezTo>
                  <a:pt x="256812" y="1422173"/>
                  <a:pt x="226167" y="964356"/>
                  <a:pt x="38410" y="570363"/>
                </a:cubicBezTo>
                <a:lnTo>
                  <a:pt x="0" y="498941"/>
                </a:lnTo>
                <a:close/>
              </a:path>
            </a:pathLst>
          </a:custGeom>
        </p:spPr>
      </p:pic>
      <p:pic>
        <p:nvPicPr>
          <p:cNvPr id="21" name="Picture 20" descr="A bridge with a bridge made of giant hands&#10;&#10;Description automatically generated with medium confidence">
            <a:extLst>
              <a:ext uri="{FF2B5EF4-FFF2-40B4-BE49-F238E27FC236}">
                <a16:creationId xmlns:a16="http://schemas.microsoft.com/office/drawing/2014/main" id="{463A755E-5DC0-CA5C-36D9-79D40EA4C79C}"/>
              </a:ext>
            </a:extLst>
          </p:cNvPr>
          <p:cNvPicPr>
            <a:picLocks noChangeAspect="1"/>
          </p:cNvPicPr>
          <p:nvPr/>
        </p:nvPicPr>
        <p:blipFill>
          <a:blip r:embed="rId6">
            <a:extLst>
              <a:ext uri="{28A0092B-C50C-407E-A947-70E740481C1C}">
                <a14:useLocalDpi xmlns:a14="http://schemas.microsoft.com/office/drawing/2010/main" val="0"/>
              </a:ext>
            </a:extLst>
          </a:blip>
          <a:srcRect l="5652" t="4819" r="64499" b="2839"/>
          <a:stretch/>
        </p:blipFill>
        <p:spPr>
          <a:xfrm rot="20061611">
            <a:off x="1934005" y="1050782"/>
            <a:ext cx="1318077" cy="2331720"/>
          </a:xfrm>
          <a:custGeom>
            <a:avLst/>
            <a:gdLst>
              <a:gd name="connsiteX0" fmla="*/ 878155 w 1334034"/>
              <a:gd name="connsiteY0" fmla="*/ 0 h 2358415"/>
              <a:gd name="connsiteX1" fmla="*/ 1200936 w 1334034"/>
              <a:gd name="connsiteY1" fmla="*/ 2358415 h 2358415"/>
              <a:gd name="connsiteX2" fmla="*/ 198858 w 1334034"/>
              <a:gd name="connsiteY2" fmla="*/ 2034360 h 2358415"/>
              <a:gd name="connsiteX3" fmla="*/ 224420 w 1334034"/>
              <a:gd name="connsiteY3" fmla="*/ 1955349 h 2358415"/>
              <a:gd name="connsiteX4" fmla="*/ 266834 w 1334034"/>
              <a:gd name="connsiteY4" fmla="*/ 1284942 h 2358415"/>
              <a:gd name="connsiteX5" fmla="*/ 45830 w 1334034"/>
              <a:gd name="connsiteY5" fmla="*/ 650590 h 2358415"/>
              <a:gd name="connsiteX6" fmla="*/ 0 w 1334034"/>
              <a:gd name="connsiteY6" fmla="*/ 581390 h 235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4034" h="2358415">
                <a:moveTo>
                  <a:pt x="878155" y="0"/>
                </a:moveTo>
                <a:cubicBezTo>
                  <a:pt x="1338996" y="696073"/>
                  <a:pt x="1457798" y="1564114"/>
                  <a:pt x="1200936" y="2358415"/>
                </a:cubicBezTo>
                <a:lnTo>
                  <a:pt x="198858" y="2034360"/>
                </a:lnTo>
                <a:lnTo>
                  <a:pt x="224420" y="1955349"/>
                </a:lnTo>
                <a:cubicBezTo>
                  <a:pt x="281784" y="1743226"/>
                  <a:pt x="298508" y="1516351"/>
                  <a:pt x="266834" y="1284942"/>
                </a:cubicBezTo>
                <a:cubicBezTo>
                  <a:pt x="235159" y="1053533"/>
                  <a:pt x="158086" y="839497"/>
                  <a:pt x="45830" y="650590"/>
                </a:cubicBezTo>
                <a:lnTo>
                  <a:pt x="0" y="581390"/>
                </a:lnTo>
                <a:close/>
              </a:path>
            </a:pathLst>
          </a:custGeom>
        </p:spPr>
      </p:pic>
      <p:pic>
        <p:nvPicPr>
          <p:cNvPr id="22" name="Picture 21" descr="A city skyline with a boat on the water&#10;&#10;Description automatically generated">
            <a:extLst>
              <a:ext uri="{FF2B5EF4-FFF2-40B4-BE49-F238E27FC236}">
                <a16:creationId xmlns:a16="http://schemas.microsoft.com/office/drawing/2014/main" id="{5A0D51B4-AC17-F83F-DD45-0FE797A1F99B}"/>
              </a:ext>
            </a:extLst>
          </p:cNvPr>
          <p:cNvPicPr>
            <a:picLocks noChangeAspect="1"/>
          </p:cNvPicPr>
          <p:nvPr/>
        </p:nvPicPr>
        <p:blipFill>
          <a:blip r:embed="rId7">
            <a:extLst>
              <a:ext uri="{28A0092B-C50C-407E-A947-70E740481C1C}">
                <a14:useLocalDpi xmlns:a14="http://schemas.microsoft.com/office/drawing/2010/main" val="0"/>
              </a:ext>
            </a:extLst>
          </a:blip>
          <a:srcRect l="18353" t="2411" r="51984" b="7940"/>
          <a:stretch/>
        </p:blipFill>
        <p:spPr>
          <a:xfrm rot="17071051">
            <a:off x="420700" y="1265080"/>
            <a:ext cx="923372" cy="1593612"/>
          </a:xfrm>
          <a:custGeom>
            <a:avLst/>
            <a:gdLst>
              <a:gd name="connsiteX0" fmla="*/ 861254 w 1359962"/>
              <a:gd name="connsiteY0" fmla="*/ 0 h 2348632"/>
              <a:gd name="connsiteX1" fmla="*/ 1249219 w 1359962"/>
              <a:gd name="connsiteY1" fmla="*/ 2348632 h 2348632"/>
              <a:gd name="connsiteX2" fmla="*/ 238557 w 1359962"/>
              <a:gd name="connsiteY2" fmla="*/ 2052435 h 2348632"/>
              <a:gd name="connsiteX3" fmla="*/ 261355 w 1359962"/>
              <a:gd name="connsiteY3" fmla="*/ 1974610 h 2348632"/>
              <a:gd name="connsiteX4" fmla="*/ 72350 w 1359962"/>
              <a:gd name="connsiteY4" fmla="*/ 714348 h 2348632"/>
              <a:gd name="connsiteX5" fmla="*/ 0 w 1359962"/>
              <a:gd name="connsiteY5" fmla="*/ 605169 h 2348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962" h="2348632">
                <a:moveTo>
                  <a:pt x="861254" y="0"/>
                </a:moveTo>
                <a:cubicBezTo>
                  <a:pt x="1341212" y="683060"/>
                  <a:pt x="1484008" y="1547505"/>
                  <a:pt x="1249219" y="2348632"/>
                </a:cubicBezTo>
                <a:lnTo>
                  <a:pt x="238557" y="2052435"/>
                </a:lnTo>
                <a:lnTo>
                  <a:pt x="261355" y="1974610"/>
                </a:lnTo>
                <a:cubicBezTo>
                  <a:pt x="363512" y="1550289"/>
                  <a:pt x="298749" y="1096042"/>
                  <a:pt x="72350" y="714348"/>
                </a:cubicBezTo>
                <a:lnTo>
                  <a:pt x="0" y="605169"/>
                </a:lnTo>
                <a:close/>
              </a:path>
            </a:pathLst>
          </a:custGeom>
        </p:spPr>
      </p:pic>
      <p:pic>
        <p:nvPicPr>
          <p:cNvPr id="23" name="Picture 22" descr="A building in the middle of a lake&#10;&#10;Description automatically generated">
            <a:extLst>
              <a:ext uri="{FF2B5EF4-FFF2-40B4-BE49-F238E27FC236}">
                <a16:creationId xmlns:a16="http://schemas.microsoft.com/office/drawing/2014/main" id="{BC68196D-3F26-F5FE-7E8E-AFA42448508E}"/>
              </a:ext>
            </a:extLst>
          </p:cNvPr>
          <p:cNvPicPr>
            <a:picLocks noChangeAspect="1"/>
          </p:cNvPicPr>
          <p:nvPr/>
        </p:nvPicPr>
        <p:blipFill>
          <a:blip r:embed="rId8">
            <a:extLst>
              <a:ext uri="{28A0092B-C50C-407E-A947-70E740481C1C}">
                <a14:useLocalDpi xmlns:a14="http://schemas.microsoft.com/office/drawing/2010/main" val="0"/>
              </a:ext>
            </a:extLst>
          </a:blip>
          <a:srcRect l="28833" t="10383" r="40161" b="1026"/>
          <a:stretch/>
        </p:blipFill>
        <p:spPr>
          <a:xfrm rot="14193973">
            <a:off x="-757788" y="1753329"/>
            <a:ext cx="965120" cy="1574711"/>
          </a:xfrm>
          <a:custGeom>
            <a:avLst/>
            <a:gdLst>
              <a:gd name="connsiteX0" fmla="*/ 822947 w 1421450"/>
              <a:gd name="connsiteY0" fmla="*/ 0 h 2320776"/>
              <a:gd name="connsiteX1" fmla="*/ 1352649 w 1421450"/>
              <a:gd name="connsiteY1" fmla="*/ 2320776 h 2320776"/>
              <a:gd name="connsiteX2" fmla="*/ 326430 w 1421450"/>
              <a:gd name="connsiteY2" fmla="*/ 2086548 h 2320776"/>
              <a:gd name="connsiteX3" fmla="*/ 335498 w 1421450"/>
              <a:gd name="connsiteY3" fmla="*/ 2051281 h 2320776"/>
              <a:gd name="connsiteX4" fmla="*/ 369866 w 1421450"/>
              <a:gd name="connsiteY4" fmla="*/ 1710356 h 2320776"/>
              <a:gd name="connsiteX5" fmla="*/ 80961 w 1421450"/>
              <a:gd name="connsiteY5" fmla="*/ 764544 h 2320776"/>
              <a:gd name="connsiteX6" fmla="*/ 0 w 1421450"/>
              <a:gd name="connsiteY6" fmla="*/ 656278 h 232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1450" h="2320776">
                <a:moveTo>
                  <a:pt x="822947" y="0"/>
                </a:moveTo>
                <a:cubicBezTo>
                  <a:pt x="1343450" y="652691"/>
                  <a:pt x="1538413" y="1506883"/>
                  <a:pt x="1352649" y="2320776"/>
                </a:cubicBezTo>
                <a:lnTo>
                  <a:pt x="326430" y="2086548"/>
                </a:lnTo>
                <a:lnTo>
                  <a:pt x="335498" y="2051281"/>
                </a:lnTo>
                <a:cubicBezTo>
                  <a:pt x="358032" y="1941159"/>
                  <a:pt x="369866" y="1827139"/>
                  <a:pt x="369866" y="1710356"/>
                </a:cubicBezTo>
                <a:cubicBezTo>
                  <a:pt x="369866" y="1360006"/>
                  <a:pt x="263361" y="1034532"/>
                  <a:pt x="80961" y="764544"/>
                </a:cubicBezTo>
                <a:lnTo>
                  <a:pt x="0" y="656278"/>
                </a:lnTo>
                <a:close/>
              </a:path>
            </a:pathLst>
          </a:custGeom>
        </p:spPr>
      </p:pic>
      <p:sp>
        <p:nvSpPr>
          <p:cNvPr id="24" name="TextBox 23">
            <a:extLst>
              <a:ext uri="{FF2B5EF4-FFF2-40B4-BE49-F238E27FC236}">
                <a16:creationId xmlns:a16="http://schemas.microsoft.com/office/drawing/2014/main" id="{10DD3CFA-EFD0-8C7D-6106-B3FBEB94DEA6}"/>
              </a:ext>
            </a:extLst>
          </p:cNvPr>
          <p:cNvSpPr txBox="1"/>
          <p:nvPr/>
        </p:nvSpPr>
        <p:spPr>
          <a:xfrm>
            <a:off x="13054503" y="1402270"/>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ĐÀ LẠT</a:t>
            </a:r>
            <a:endParaRPr lang="en-GB" sz="4000" dirty="0">
              <a:latin typeface="Bahnschrift SemiLight SemiConde" panose="020B0502040204020203" pitchFamily="34" charset="0"/>
            </a:endParaRPr>
          </a:p>
        </p:txBody>
      </p:sp>
      <p:sp>
        <p:nvSpPr>
          <p:cNvPr id="25" name="TextBox 24">
            <a:extLst>
              <a:ext uri="{FF2B5EF4-FFF2-40B4-BE49-F238E27FC236}">
                <a16:creationId xmlns:a16="http://schemas.microsoft.com/office/drawing/2014/main" id="{215A06DB-129E-DCEA-DE4D-9AB5D958D2DD}"/>
              </a:ext>
            </a:extLst>
          </p:cNvPr>
          <p:cNvSpPr txBox="1"/>
          <p:nvPr/>
        </p:nvSpPr>
        <p:spPr>
          <a:xfrm>
            <a:off x="12995787" y="2110156"/>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35011538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5" name="TextBox 114">
            <a:extLst>
              <a:ext uri="{FF2B5EF4-FFF2-40B4-BE49-F238E27FC236}">
                <a16:creationId xmlns:a16="http://schemas.microsoft.com/office/drawing/2014/main" id="{B6EEDE5E-68BF-BA05-6500-0AC905F0BBC8}"/>
              </a:ext>
            </a:extLst>
          </p:cNvPr>
          <p:cNvSpPr txBox="1"/>
          <p:nvPr/>
        </p:nvSpPr>
        <p:spPr>
          <a:xfrm>
            <a:off x="-167792" y="2828836"/>
            <a:ext cx="1931332" cy="954107"/>
          </a:xfrm>
          <a:prstGeom prst="rect">
            <a:avLst/>
          </a:prstGeom>
          <a:noFill/>
        </p:spPr>
        <p:txBody>
          <a:bodyPr wrap="square" rtlCol="0">
            <a:spAutoFit/>
          </a:bodyPr>
          <a:lstStyle/>
          <a:p>
            <a:pPr algn="ctr"/>
            <a:r>
              <a:rPr lang="en-US" sz="2800" dirty="0">
                <a:latin typeface="Bahnschrift SemiLight SemiConde" panose="020B0502040204020203" pitchFamily="34" charset="0"/>
              </a:rPr>
              <a:t>DU LỊCH VIỆT NAM</a:t>
            </a:r>
            <a:endParaRPr lang="en-GB" sz="2800" dirty="0">
              <a:latin typeface="Bahnschrift SemiLight SemiConde" panose="020B0502040204020203" pitchFamily="34" charset="0"/>
            </a:endParaRPr>
          </a:p>
        </p:txBody>
      </p:sp>
      <p:sp>
        <p:nvSpPr>
          <p:cNvPr id="3" name="TextBox 2">
            <a:extLst>
              <a:ext uri="{FF2B5EF4-FFF2-40B4-BE49-F238E27FC236}">
                <a16:creationId xmlns:a16="http://schemas.microsoft.com/office/drawing/2014/main" id="{F389023E-202D-8750-DC6A-003C64393DF2}"/>
              </a:ext>
            </a:extLst>
          </p:cNvPr>
          <p:cNvSpPr txBox="1"/>
          <p:nvPr/>
        </p:nvSpPr>
        <p:spPr>
          <a:xfrm>
            <a:off x="4554516" y="1402270"/>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ĐÀ LẠT</a:t>
            </a:r>
            <a:endParaRPr lang="en-GB" sz="4000" dirty="0">
              <a:latin typeface="Bahnschrift SemiLight SemiConde" panose="020B0502040204020203" pitchFamily="34" charset="0"/>
            </a:endParaRPr>
          </a:p>
        </p:txBody>
      </p:sp>
      <p:sp>
        <p:nvSpPr>
          <p:cNvPr id="5" name="TextBox 4">
            <a:extLst>
              <a:ext uri="{FF2B5EF4-FFF2-40B4-BE49-F238E27FC236}">
                <a16:creationId xmlns:a16="http://schemas.microsoft.com/office/drawing/2014/main" id="{98D20D47-938C-0C69-3891-EF73A7BFB4D3}"/>
              </a:ext>
            </a:extLst>
          </p:cNvPr>
          <p:cNvSpPr txBox="1"/>
          <p:nvPr/>
        </p:nvSpPr>
        <p:spPr>
          <a:xfrm>
            <a:off x="1955800" y="-762000"/>
            <a:ext cx="620683" cy="646331"/>
          </a:xfrm>
          <a:prstGeom prst="rect">
            <a:avLst/>
          </a:prstGeom>
          <a:noFill/>
        </p:spPr>
        <p:txBody>
          <a:bodyPr wrap="none" rtlCol="0">
            <a:spAutoFit/>
          </a:bodyPr>
          <a:lstStyle/>
          <a:p>
            <a:r>
              <a:rPr lang="en-GB" dirty="0"/>
              <a:t>2.55</a:t>
            </a:r>
          </a:p>
          <a:p>
            <a:endParaRPr lang="en-GB" dirty="0"/>
          </a:p>
        </p:txBody>
      </p:sp>
      <p:sp>
        <p:nvSpPr>
          <p:cNvPr id="7" name="TextBox 6">
            <a:extLst>
              <a:ext uri="{FF2B5EF4-FFF2-40B4-BE49-F238E27FC236}">
                <a16:creationId xmlns:a16="http://schemas.microsoft.com/office/drawing/2014/main" id="{A33D00A7-5AFA-52A3-EE3E-6E926CFD18D2}"/>
              </a:ext>
            </a:extLst>
          </p:cNvPr>
          <p:cNvSpPr txBox="1"/>
          <p:nvPr/>
        </p:nvSpPr>
        <p:spPr>
          <a:xfrm>
            <a:off x="4495800" y="2110156"/>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pic>
        <p:nvPicPr>
          <p:cNvPr id="4" name="Picture 3" descr="A couple of people standing in front of a building&#10;&#10;Description automatically generated">
            <a:extLst>
              <a:ext uri="{FF2B5EF4-FFF2-40B4-BE49-F238E27FC236}">
                <a16:creationId xmlns:a16="http://schemas.microsoft.com/office/drawing/2014/main" id="{B4F2368C-A820-977B-815D-AEE7156CE4A6}"/>
              </a:ext>
            </a:extLst>
          </p:cNvPr>
          <p:cNvPicPr>
            <a:picLocks noChangeAspect="1"/>
          </p:cNvPicPr>
          <p:nvPr/>
        </p:nvPicPr>
        <p:blipFill>
          <a:blip r:embed="rId2">
            <a:extLst>
              <a:ext uri="{28A0092B-C50C-407E-A947-70E740481C1C}">
                <a14:useLocalDpi xmlns:a14="http://schemas.microsoft.com/office/drawing/2010/main" val="0"/>
              </a:ext>
            </a:extLst>
          </a:blip>
          <a:srcRect l="39715" t="12928" r="39142" b="21522"/>
          <a:stretch/>
        </p:blipFill>
        <p:spPr>
          <a:xfrm rot="7611196">
            <a:off x="-253332" y="3939035"/>
            <a:ext cx="903460" cy="1601612"/>
          </a:xfrm>
          <a:custGeom>
            <a:avLst/>
            <a:gdLst>
              <a:gd name="connsiteX0" fmla="*/ 877551 w 1331500"/>
              <a:gd name="connsiteY0" fmla="*/ 0 h 2358889"/>
              <a:gd name="connsiteX1" fmla="*/ 1197302 w 1331500"/>
              <a:gd name="connsiteY1" fmla="*/ 2358889 h 2358889"/>
              <a:gd name="connsiteX2" fmla="*/ 196201 w 1331500"/>
              <a:gd name="connsiteY2" fmla="*/ 2033712 h 2358889"/>
              <a:gd name="connsiteX3" fmla="*/ 205481 w 1331500"/>
              <a:gd name="connsiteY3" fmla="*/ 2007907 h 2358889"/>
              <a:gd name="connsiteX4" fmla="*/ 0 w 1331500"/>
              <a:gd name="connsiteY4" fmla="*/ 579381 h 2358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500" h="2358889">
                <a:moveTo>
                  <a:pt x="877551" y="0"/>
                </a:moveTo>
                <a:cubicBezTo>
                  <a:pt x="1337516" y="696680"/>
                  <a:pt x="1455205" y="1564901"/>
                  <a:pt x="1197302" y="2358889"/>
                </a:cubicBezTo>
                <a:lnTo>
                  <a:pt x="196201" y="2033712"/>
                </a:lnTo>
                <a:lnTo>
                  <a:pt x="205481" y="2007907"/>
                </a:lnTo>
                <a:cubicBezTo>
                  <a:pt x="348278" y="1541833"/>
                  <a:pt x="289550" y="1017944"/>
                  <a:pt x="0" y="579381"/>
                </a:cubicBezTo>
                <a:close/>
              </a:path>
            </a:pathLst>
          </a:custGeom>
        </p:spPr>
      </p:pic>
      <p:pic>
        <p:nvPicPr>
          <p:cNvPr id="6" name="Picture 5" descr="A rocky shore with blue water&#10;&#10;Description automatically generated">
            <a:extLst>
              <a:ext uri="{FF2B5EF4-FFF2-40B4-BE49-F238E27FC236}">
                <a16:creationId xmlns:a16="http://schemas.microsoft.com/office/drawing/2014/main" id="{4CDB62F2-E53E-EEA9-4D0C-383A4EC18BEA}"/>
              </a:ext>
            </a:extLst>
          </p:cNvPr>
          <p:cNvPicPr>
            <a:picLocks noChangeAspect="1"/>
          </p:cNvPicPr>
          <p:nvPr/>
        </p:nvPicPr>
        <p:blipFill>
          <a:blip r:embed="rId3">
            <a:extLst>
              <a:ext uri="{28A0092B-C50C-407E-A947-70E740481C1C}">
                <a14:useLocalDpi xmlns:a14="http://schemas.microsoft.com/office/drawing/2010/main" val="0"/>
              </a:ext>
            </a:extLst>
          </a:blip>
          <a:srcRect l="9553" t="25251" r="70772" b="13724"/>
          <a:stretch/>
        </p:blipFill>
        <p:spPr>
          <a:xfrm rot="4520908">
            <a:off x="984605" y="3984250"/>
            <a:ext cx="903789" cy="1600858"/>
          </a:xfrm>
          <a:custGeom>
            <a:avLst/>
            <a:gdLst>
              <a:gd name="connsiteX0" fmla="*/ 879180 w 1331120"/>
              <a:gd name="connsiteY0" fmla="*/ 0 h 2359311"/>
              <a:gd name="connsiteX1" fmla="*/ 1195793 w 1331120"/>
              <a:gd name="connsiteY1" fmla="*/ 2359311 h 2359311"/>
              <a:gd name="connsiteX2" fmla="*/ 196104 w 1331120"/>
              <a:gd name="connsiteY2" fmla="*/ 2033122 h 2359311"/>
              <a:gd name="connsiteX3" fmla="*/ 15784 w 1331120"/>
              <a:gd name="connsiteY3" fmla="*/ 601204 h 2359311"/>
              <a:gd name="connsiteX4" fmla="*/ 0 w 1331120"/>
              <a:gd name="connsiteY4" fmla="*/ 578778 h 2359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120" h="2359311">
                <a:moveTo>
                  <a:pt x="879180" y="0"/>
                </a:moveTo>
                <a:cubicBezTo>
                  <a:pt x="1338217" y="697290"/>
                  <a:pt x="1454752" y="1565667"/>
                  <a:pt x="1195793" y="2359311"/>
                </a:cubicBezTo>
                <a:lnTo>
                  <a:pt x="196104" y="2033122"/>
                </a:lnTo>
                <a:cubicBezTo>
                  <a:pt x="359119" y="1533520"/>
                  <a:pt x="276956" y="1012792"/>
                  <a:pt x="15784" y="601204"/>
                </a:cubicBezTo>
                <a:lnTo>
                  <a:pt x="0" y="578778"/>
                </a:lnTo>
                <a:close/>
              </a:path>
            </a:pathLst>
          </a:custGeom>
        </p:spPr>
      </p:pic>
      <p:pic>
        <p:nvPicPr>
          <p:cNvPr id="12" name="Picture 11" descr="A green hills with trees and clouds&#10;&#10;Description automatically generated with medium confidence">
            <a:extLst>
              <a:ext uri="{FF2B5EF4-FFF2-40B4-BE49-F238E27FC236}">
                <a16:creationId xmlns:a16="http://schemas.microsoft.com/office/drawing/2014/main" id="{79CA9D78-5B89-0F3E-CEDB-B064673C428D}"/>
              </a:ext>
            </a:extLst>
          </p:cNvPr>
          <p:cNvPicPr>
            <a:picLocks noChangeAspect="1"/>
          </p:cNvPicPr>
          <p:nvPr/>
        </p:nvPicPr>
        <p:blipFill>
          <a:blip r:embed="rId4">
            <a:extLst>
              <a:ext uri="{28A0092B-C50C-407E-A947-70E740481C1C}">
                <a14:useLocalDpi xmlns:a14="http://schemas.microsoft.com/office/drawing/2010/main" val="0"/>
              </a:ext>
            </a:extLst>
          </a:blip>
          <a:srcRect l="45565" t="19675" r="36307" b="22126"/>
          <a:stretch>
            <a:fillRect/>
          </a:stretch>
        </p:blipFill>
        <p:spPr>
          <a:xfrm rot="1286726">
            <a:off x="1805080" y="3052525"/>
            <a:ext cx="877439" cy="1608638"/>
          </a:xfrm>
          <a:custGeom>
            <a:avLst/>
            <a:gdLst>
              <a:gd name="connsiteX0" fmla="*/ 903366 w 1292312"/>
              <a:gd name="connsiteY0" fmla="*/ 0 h 2370778"/>
              <a:gd name="connsiteX1" fmla="*/ 1117823 w 1292312"/>
              <a:gd name="connsiteY1" fmla="*/ 2370778 h 2370778"/>
              <a:gd name="connsiteX2" fmla="*/ 132186 w 1292312"/>
              <a:gd name="connsiteY2" fmla="*/ 2001371 h 2370778"/>
              <a:gd name="connsiteX3" fmla="*/ 175669 w 1292312"/>
              <a:gd name="connsiteY3" fmla="*/ 1873365 h 2370778"/>
              <a:gd name="connsiteX4" fmla="*/ 157715 w 1292312"/>
              <a:gd name="connsiteY4" fmla="*/ 884576 h 2370778"/>
              <a:gd name="connsiteX5" fmla="*/ 19535 w 1292312"/>
              <a:gd name="connsiteY5" fmla="*/ 571020 h 2370778"/>
              <a:gd name="connsiteX6" fmla="*/ 0 w 1292312"/>
              <a:gd name="connsiteY6" fmla="*/ 540292 h 237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2312" h="2370778">
                <a:moveTo>
                  <a:pt x="903366" y="0"/>
                </a:moveTo>
                <a:cubicBezTo>
                  <a:pt x="1331870" y="716459"/>
                  <a:pt x="1410803" y="1589055"/>
                  <a:pt x="1117823" y="2370778"/>
                </a:cubicBezTo>
                <a:lnTo>
                  <a:pt x="132186" y="2001371"/>
                </a:lnTo>
                <a:lnTo>
                  <a:pt x="175669" y="1873365"/>
                </a:lnTo>
                <a:cubicBezTo>
                  <a:pt x="265569" y="1560186"/>
                  <a:pt x="266130" y="1217729"/>
                  <a:pt x="157715" y="884576"/>
                </a:cubicBezTo>
                <a:cubicBezTo>
                  <a:pt x="121576" y="773524"/>
                  <a:pt x="75040" y="668763"/>
                  <a:pt x="19535" y="571020"/>
                </a:cubicBezTo>
                <a:lnTo>
                  <a:pt x="0" y="540292"/>
                </a:lnTo>
                <a:close/>
              </a:path>
            </a:pathLst>
          </a:custGeom>
        </p:spPr>
      </p:pic>
      <p:pic>
        <p:nvPicPr>
          <p:cNvPr id="13" name="Picture 12" descr="A tree on a hill with clouds and a hill with a tree&#10;&#10;Description automatically generated with medium confidence">
            <a:extLst>
              <a:ext uri="{FF2B5EF4-FFF2-40B4-BE49-F238E27FC236}">
                <a16:creationId xmlns:a16="http://schemas.microsoft.com/office/drawing/2014/main" id="{66B4A168-1707-8DD6-538F-CF987948A198}"/>
              </a:ext>
            </a:extLst>
          </p:cNvPr>
          <p:cNvPicPr>
            <a:picLocks noChangeAspect="1"/>
          </p:cNvPicPr>
          <p:nvPr/>
        </p:nvPicPr>
        <p:blipFill>
          <a:blip r:embed="rId5">
            <a:extLst>
              <a:ext uri="{28A0092B-C50C-407E-A947-70E740481C1C}">
                <a14:useLocalDpi xmlns:a14="http://schemas.microsoft.com/office/drawing/2010/main" val="0"/>
              </a:ext>
            </a:extLst>
          </a:blip>
          <a:srcRect l="37023" t="20676" r="44222" b="17124"/>
          <a:stretch/>
        </p:blipFill>
        <p:spPr>
          <a:xfrm rot="19644709">
            <a:off x="2043126" y="1043990"/>
            <a:ext cx="1234421" cy="2340864"/>
          </a:xfrm>
          <a:custGeom>
            <a:avLst/>
            <a:gdLst>
              <a:gd name="connsiteX0" fmla="*/ 927484 w 1254861"/>
              <a:gd name="connsiteY0" fmla="*/ 0 h 2378078"/>
              <a:gd name="connsiteX1" fmla="*/ 1033964 w 1254861"/>
              <a:gd name="connsiteY1" fmla="*/ 2378078 h 2378078"/>
              <a:gd name="connsiteX2" fmla="*/ 66116 w 1254861"/>
              <a:gd name="connsiteY2" fmla="*/ 1964247 h 2378078"/>
              <a:gd name="connsiteX3" fmla="*/ 114306 w 1254861"/>
              <a:gd name="connsiteY3" fmla="*/ 1842457 h 2378078"/>
              <a:gd name="connsiteX4" fmla="*/ 38410 w 1254861"/>
              <a:gd name="connsiteY4" fmla="*/ 570363 h 2378078"/>
              <a:gd name="connsiteX5" fmla="*/ 0 w 1254861"/>
              <a:gd name="connsiteY5" fmla="*/ 498941 h 237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861" h="2378078">
                <a:moveTo>
                  <a:pt x="927484" y="0"/>
                </a:moveTo>
                <a:cubicBezTo>
                  <a:pt x="1322982" y="735195"/>
                  <a:pt x="1362174" y="1610478"/>
                  <a:pt x="1033964" y="2378078"/>
                </a:cubicBezTo>
                <a:lnTo>
                  <a:pt x="66116" y="1964247"/>
                </a:lnTo>
                <a:lnTo>
                  <a:pt x="114306" y="1842457"/>
                </a:lnTo>
                <a:cubicBezTo>
                  <a:pt x="256812" y="1422173"/>
                  <a:pt x="226167" y="964356"/>
                  <a:pt x="38410" y="570363"/>
                </a:cubicBezTo>
                <a:lnTo>
                  <a:pt x="0" y="498941"/>
                </a:lnTo>
                <a:close/>
              </a:path>
            </a:pathLst>
          </a:custGeom>
        </p:spPr>
      </p:pic>
      <p:pic>
        <p:nvPicPr>
          <p:cNvPr id="14" name="Picture 13" descr="A bridge with a bridge made of giant hands&#10;&#10;Description automatically generated with medium confidence">
            <a:extLst>
              <a:ext uri="{FF2B5EF4-FFF2-40B4-BE49-F238E27FC236}">
                <a16:creationId xmlns:a16="http://schemas.microsoft.com/office/drawing/2014/main" id="{E0492895-9A8C-C0AB-2890-0265D9F1AE8A}"/>
              </a:ext>
            </a:extLst>
          </p:cNvPr>
          <p:cNvPicPr>
            <a:picLocks noChangeAspect="1"/>
          </p:cNvPicPr>
          <p:nvPr/>
        </p:nvPicPr>
        <p:blipFill>
          <a:blip r:embed="rId6">
            <a:extLst>
              <a:ext uri="{28A0092B-C50C-407E-A947-70E740481C1C}">
                <a14:useLocalDpi xmlns:a14="http://schemas.microsoft.com/office/drawing/2010/main" val="0"/>
              </a:ext>
            </a:extLst>
          </a:blip>
          <a:srcRect l="5652" t="4819" r="64499" b="2839"/>
          <a:stretch/>
        </p:blipFill>
        <p:spPr>
          <a:xfrm rot="16872807">
            <a:off x="461356" y="1249662"/>
            <a:ext cx="905179" cy="1601290"/>
          </a:xfrm>
          <a:custGeom>
            <a:avLst/>
            <a:gdLst>
              <a:gd name="connsiteX0" fmla="*/ 878155 w 1334034"/>
              <a:gd name="connsiteY0" fmla="*/ 0 h 2358415"/>
              <a:gd name="connsiteX1" fmla="*/ 1200936 w 1334034"/>
              <a:gd name="connsiteY1" fmla="*/ 2358415 h 2358415"/>
              <a:gd name="connsiteX2" fmla="*/ 198858 w 1334034"/>
              <a:gd name="connsiteY2" fmla="*/ 2034360 h 2358415"/>
              <a:gd name="connsiteX3" fmla="*/ 224420 w 1334034"/>
              <a:gd name="connsiteY3" fmla="*/ 1955349 h 2358415"/>
              <a:gd name="connsiteX4" fmla="*/ 266834 w 1334034"/>
              <a:gd name="connsiteY4" fmla="*/ 1284942 h 2358415"/>
              <a:gd name="connsiteX5" fmla="*/ 45830 w 1334034"/>
              <a:gd name="connsiteY5" fmla="*/ 650590 h 2358415"/>
              <a:gd name="connsiteX6" fmla="*/ 0 w 1334034"/>
              <a:gd name="connsiteY6" fmla="*/ 581390 h 235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4034" h="2358415">
                <a:moveTo>
                  <a:pt x="878155" y="0"/>
                </a:moveTo>
                <a:cubicBezTo>
                  <a:pt x="1338996" y="696073"/>
                  <a:pt x="1457798" y="1564114"/>
                  <a:pt x="1200936" y="2358415"/>
                </a:cubicBezTo>
                <a:lnTo>
                  <a:pt x="198858" y="2034360"/>
                </a:lnTo>
                <a:lnTo>
                  <a:pt x="224420" y="1955349"/>
                </a:lnTo>
                <a:cubicBezTo>
                  <a:pt x="281784" y="1743226"/>
                  <a:pt x="298508" y="1516351"/>
                  <a:pt x="266834" y="1284942"/>
                </a:cubicBezTo>
                <a:cubicBezTo>
                  <a:pt x="235159" y="1053533"/>
                  <a:pt x="158086" y="839497"/>
                  <a:pt x="45830" y="650590"/>
                </a:cubicBezTo>
                <a:lnTo>
                  <a:pt x="0" y="581390"/>
                </a:lnTo>
                <a:close/>
              </a:path>
            </a:pathLst>
          </a:custGeom>
        </p:spPr>
      </p:pic>
      <p:pic>
        <p:nvPicPr>
          <p:cNvPr id="15" name="Picture 14" descr="A city skyline with a boat on the water&#10;&#10;Description automatically generated">
            <a:extLst>
              <a:ext uri="{FF2B5EF4-FFF2-40B4-BE49-F238E27FC236}">
                <a16:creationId xmlns:a16="http://schemas.microsoft.com/office/drawing/2014/main" id="{1B3BCEDA-D419-AE9A-8A19-C3B3D677EA3C}"/>
              </a:ext>
            </a:extLst>
          </p:cNvPr>
          <p:cNvPicPr>
            <a:picLocks noChangeAspect="1"/>
          </p:cNvPicPr>
          <p:nvPr/>
        </p:nvPicPr>
        <p:blipFill>
          <a:blip r:embed="rId7">
            <a:extLst>
              <a:ext uri="{28A0092B-C50C-407E-A947-70E740481C1C}">
                <a14:useLocalDpi xmlns:a14="http://schemas.microsoft.com/office/drawing/2010/main" val="0"/>
              </a:ext>
            </a:extLst>
          </a:blip>
          <a:srcRect l="18353" t="2411" r="51984" b="7940"/>
          <a:stretch/>
        </p:blipFill>
        <p:spPr>
          <a:xfrm rot="13882247">
            <a:off x="-686433" y="1756321"/>
            <a:ext cx="923372" cy="1593612"/>
          </a:xfrm>
          <a:custGeom>
            <a:avLst/>
            <a:gdLst>
              <a:gd name="connsiteX0" fmla="*/ 861254 w 1359962"/>
              <a:gd name="connsiteY0" fmla="*/ 0 h 2348632"/>
              <a:gd name="connsiteX1" fmla="*/ 1249219 w 1359962"/>
              <a:gd name="connsiteY1" fmla="*/ 2348632 h 2348632"/>
              <a:gd name="connsiteX2" fmla="*/ 238557 w 1359962"/>
              <a:gd name="connsiteY2" fmla="*/ 2052435 h 2348632"/>
              <a:gd name="connsiteX3" fmla="*/ 261355 w 1359962"/>
              <a:gd name="connsiteY3" fmla="*/ 1974610 h 2348632"/>
              <a:gd name="connsiteX4" fmla="*/ 72350 w 1359962"/>
              <a:gd name="connsiteY4" fmla="*/ 714348 h 2348632"/>
              <a:gd name="connsiteX5" fmla="*/ 0 w 1359962"/>
              <a:gd name="connsiteY5" fmla="*/ 605169 h 2348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962" h="2348632">
                <a:moveTo>
                  <a:pt x="861254" y="0"/>
                </a:moveTo>
                <a:cubicBezTo>
                  <a:pt x="1341212" y="683060"/>
                  <a:pt x="1484008" y="1547505"/>
                  <a:pt x="1249219" y="2348632"/>
                </a:cubicBezTo>
                <a:lnTo>
                  <a:pt x="238557" y="2052435"/>
                </a:lnTo>
                <a:lnTo>
                  <a:pt x="261355" y="1974610"/>
                </a:lnTo>
                <a:cubicBezTo>
                  <a:pt x="363512" y="1550289"/>
                  <a:pt x="298749" y="1096042"/>
                  <a:pt x="72350" y="714348"/>
                </a:cubicBezTo>
                <a:lnTo>
                  <a:pt x="0" y="605169"/>
                </a:lnTo>
                <a:close/>
              </a:path>
            </a:pathLst>
          </a:custGeom>
        </p:spPr>
      </p:pic>
      <p:pic>
        <p:nvPicPr>
          <p:cNvPr id="16" name="Picture 15" descr="A building in the middle of a lake&#10;&#10;Description automatically generated">
            <a:extLst>
              <a:ext uri="{FF2B5EF4-FFF2-40B4-BE49-F238E27FC236}">
                <a16:creationId xmlns:a16="http://schemas.microsoft.com/office/drawing/2014/main" id="{9B18B89D-129E-2A81-9DC6-02FF73BF533D}"/>
              </a:ext>
            </a:extLst>
          </p:cNvPr>
          <p:cNvPicPr>
            <a:picLocks noChangeAspect="1"/>
          </p:cNvPicPr>
          <p:nvPr/>
        </p:nvPicPr>
        <p:blipFill>
          <a:blip r:embed="rId8">
            <a:extLst>
              <a:ext uri="{28A0092B-C50C-407E-A947-70E740481C1C}">
                <a14:useLocalDpi xmlns:a14="http://schemas.microsoft.com/office/drawing/2010/main" val="0"/>
              </a:ext>
            </a:extLst>
          </a:blip>
          <a:srcRect l="28833" t="10383" r="40161" b="1026"/>
          <a:stretch/>
        </p:blipFill>
        <p:spPr>
          <a:xfrm rot="11005169">
            <a:off x="-1018485" y="2979232"/>
            <a:ext cx="965120" cy="1574711"/>
          </a:xfrm>
          <a:custGeom>
            <a:avLst/>
            <a:gdLst>
              <a:gd name="connsiteX0" fmla="*/ 822947 w 1421450"/>
              <a:gd name="connsiteY0" fmla="*/ 0 h 2320776"/>
              <a:gd name="connsiteX1" fmla="*/ 1352649 w 1421450"/>
              <a:gd name="connsiteY1" fmla="*/ 2320776 h 2320776"/>
              <a:gd name="connsiteX2" fmla="*/ 326430 w 1421450"/>
              <a:gd name="connsiteY2" fmla="*/ 2086548 h 2320776"/>
              <a:gd name="connsiteX3" fmla="*/ 335498 w 1421450"/>
              <a:gd name="connsiteY3" fmla="*/ 2051281 h 2320776"/>
              <a:gd name="connsiteX4" fmla="*/ 369866 w 1421450"/>
              <a:gd name="connsiteY4" fmla="*/ 1710356 h 2320776"/>
              <a:gd name="connsiteX5" fmla="*/ 80961 w 1421450"/>
              <a:gd name="connsiteY5" fmla="*/ 764544 h 2320776"/>
              <a:gd name="connsiteX6" fmla="*/ 0 w 1421450"/>
              <a:gd name="connsiteY6" fmla="*/ 656278 h 232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1450" h="2320776">
                <a:moveTo>
                  <a:pt x="822947" y="0"/>
                </a:moveTo>
                <a:cubicBezTo>
                  <a:pt x="1343450" y="652691"/>
                  <a:pt x="1538413" y="1506883"/>
                  <a:pt x="1352649" y="2320776"/>
                </a:cubicBezTo>
                <a:lnTo>
                  <a:pt x="326430" y="2086548"/>
                </a:lnTo>
                <a:lnTo>
                  <a:pt x="335498" y="2051281"/>
                </a:lnTo>
                <a:cubicBezTo>
                  <a:pt x="358032" y="1941159"/>
                  <a:pt x="369866" y="1827139"/>
                  <a:pt x="369866" y="1710356"/>
                </a:cubicBezTo>
                <a:cubicBezTo>
                  <a:pt x="369866" y="1360006"/>
                  <a:pt x="263361" y="1034532"/>
                  <a:pt x="80961" y="764544"/>
                </a:cubicBezTo>
                <a:lnTo>
                  <a:pt x="0" y="656278"/>
                </a:lnTo>
                <a:close/>
              </a:path>
            </a:pathLst>
          </a:custGeom>
        </p:spPr>
      </p:pic>
      <p:sp>
        <p:nvSpPr>
          <p:cNvPr id="24" name="TextBox 23">
            <a:extLst>
              <a:ext uri="{FF2B5EF4-FFF2-40B4-BE49-F238E27FC236}">
                <a16:creationId xmlns:a16="http://schemas.microsoft.com/office/drawing/2014/main" id="{369403C0-C8F6-1640-C96A-8B816383A245}"/>
              </a:ext>
            </a:extLst>
          </p:cNvPr>
          <p:cNvSpPr txBox="1"/>
          <p:nvPr/>
        </p:nvSpPr>
        <p:spPr>
          <a:xfrm>
            <a:off x="13526451" y="1402270"/>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SAPA</a:t>
            </a:r>
            <a:endParaRPr lang="en-GB" sz="4000" dirty="0">
              <a:latin typeface="Bahnschrift SemiLight SemiConde" panose="020B0502040204020203" pitchFamily="34" charset="0"/>
            </a:endParaRPr>
          </a:p>
        </p:txBody>
      </p:sp>
      <p:sp>
        <p:nvSpPr>
          <p:cNvPr id="25" name="TextBox 24">
            <a:extLst>
              <a:ext uri="{FF2B5EF4-FFF2-40B4-BE49-F238E27FC236}">
                <a16:creationId xmlns:a16="http://schemas.microsoft.com/office/drawing/2014/main" id="{01247040-C65A-4B4A-FF52-434E73222DE1}"/>
              </a:ext>
            </a:extLst>
          </p:cNvPr>
          <p:cNvSpPr txBox="1"/>
          <p:nvPr/>
        </p:nvSpPr>
        <p:spPr>
          <a:xfrm>
            <a:off x="13467735" y="2110156"/>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19795401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5" name="TextBox 114">
            <a:extLst>
              <a:ext uri="{FF2B5EF4-FFF2-40B4-BE49-F238E27FC236}">
                <a16:creationId xmlns:a16="http://schemas.microsoft.com/office/drawing/2014/main" id="{B6EEDE5E-68BF-BA05-6500-0AC905F0BBC8}"/>
              </a:ext>
            </a:extLst>
          </p:cNvPr>
          <p:cNvSpPr txBox="1"/>
          <p:nvPr/>
        </p:nvSpPr>
        <p:spPr>
          <a:xfrm>
            <a:off x="-167792" y="2828836"/>
            <a:ext cx="1931332" cy="954107"/>
          </a:xfrm>
          <a:prstGeom prst="rect">
            <a:avLst/>
          </a:prstGeom>
          <a:noFill/>
        </p:spPr>
        <p:txBody>
          <a:bodyPr wrap="square" rtlCol="0">
            <a:spAutoFit/>
          </a:bodyPr>
          <a:lstStyle/>
          <a:p>
            <a:pPr algn="ctr"/>
            <a:r>
              <a:rPr lang="en-US" sz="2800" dirty="0">
                <a:latin typeface="Bahnschrift SemiLight SemiConde" panose="020B0502040204020203" pitchFamily="34" charset="0"/>
              </a:rPr>
              <a:t>DU LỊCH VIỆT NAM</a:t>
            </a:r>
            <a:endParaRPr lang="en-GB" sz="2800" dirty="0">
              <a:latin typeface="Bahnschrift SemiLight SemiConde" panose="020B0502040204020203" pitchFamily="34" charset="0"/>
            </a:endParaRPr>
          </a:p>
        </p:txBody>
      </p:sp>
      <p:sp>
        <p:nvSpPr>
          <p:cNvPr id="3" name="TextBox 2">
            <a:extLst>
              <a:ext uri="{FF2B5EF4-FFF2-40B4-BE49-F238E27FC236}">
                <a16:creationId xmlns:a16="http://schemas.microsoft.com/office/drawing/2014/main" id="{F389023E-202D-8750-DC6A-003C64393DF2}"/>
              </a:ext>
            </a:extLst>
          </p:cNvPr>
          <p:cNvSpPr txBox="1"/>
          <p:nvPr/>
        </p:nvSpPr>
        <p:spPr>
          <a:xfrm>
            <a:off x="4554516" y="1402270"/>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SAPA</a:t>
            </a:r>
            <a:endParaRPr lang="en-GB" sz="4000" dirty="0">
              <a:latin typeface="Bahnschrift SemiLight SemiConde" panose="020B0502040204020203" pitchFamily="34" charset="0"/>
            </a:endParaRPr>
          </a:p>
        </p:txBody>
      </p:sp>
      <p:sp>
        <p:nvSpPr>
          <p:cNvPr id="5" name="TextBox 4">
            <a:extLst>
              <a:ext uri="{FF2B5EF4-FFF2-40B4-BE49-F238E27FC236}">
                <a16:creationId xmlns:a16="http://schemas.microsoft.com/office/drawing/2014/main" id="{98D20D47-938C-0C69-3891-EF73A7BFB4D3}"/>
              </a:ext>
            </a:extLst>
          </p:cNvPr>
          <p:cNvSpPr txBox="1"/>
          <p:nvPr/>
        </p:nvSpPr>
        <p:spPr>
          <a:xfrm>
            <a:off x="1955800" y="-762000"/>
            <a:ext cx="620683" cy="646331"/>
          </a:xfrm>
          <a:prstGeom prst="rect">
            <a:avLst/>
          </a:prstGeom>
          <a:noFill/>
        </p:spPr>
        <p:txBody>
          <a:bodyPr wrap="none" rtlCol="0">
            <a:spAutoFit/>
          </a:bodyPr>
          <a:lstStyle/>
          <a:p>
            <a:r>
              <a:rPr lang="en-GB" dirty="0"/>
              <a:t>2.55</a:t>
            </a:r>
          </a:p>
          <a:p>
            <a:endParaRPr lang="en-GB" dirty="0"/>
          </a:p>
        </p:txBody>
      </p:sp>
      <p:sp>
        <p:nvSpPr>
          <p:cNvPr id="7" name="TextBox 6">
            <a:extLst>
              <a:ext uri="{FF2B5EF4-FFF2-40B4-BE49-F238E27FC236}">
                <a16:creationId xmlns:a16="http://schemas.microsoft.com/office/drawing/2014/main" id="{A33D00A7-5AFA-52A3-EE3E-6E926CFD18D2}"/>
              </a:ext>
            </a:extLst>
          </p:cNvPr>
          <p:cNvSpPr txBox="1"/>
          <p:nvPr/>
        </p:nvSpPr>
        <p:spPr>
          <a:xfrm>
            <a:off x="4495800" y="2110156"/>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pic>
        <p:nvPicPr>
          <p:cNvPr id="4" name="Picture 3" descr="A couple of people standing in front of a building&#10;&#10;Description automatically generated">
            <a:extLst>
              <a:ext uri="{FF2B5EF4-FFF2-40B4-BE49-F238E27FC236}">
                <a16:creationId xmlns:a16="http://schemas.microsoft.com/office/drawing/2014/main" id="{6FFEF17A-F410-D0E5-6D73-ABDB958260FC}"/>
              </a:ext>
            </a:extLst>
          </p:cNvPr>
          <p:cNvPicPr>
            <a:picLocks noChangeAspect="1"/>
          </p:cNvPicPr>
          <p:nvPr/>
        </p:nvPicPr>
        <p:blipFill>
          <a:blip r:embed="rId2">
            <a:extLst>
              <a:ext uri="{28A0092B-C50C-407E-A947-70E740481C1C}">
                <a14:useLocalDpi xmlns:a14="http://schemas.microsoft.com/office/drawing/2010/main" val="0"/>
              </a:ext>
            </a:extLst>
          </a:blip>
          <a:srcRect l="39715" t="12928" r="39142" b="21522"/>
          <a:stretch/>
        </p:blipFill>
        <p:spPr>
          <a:xfrm rot="4821025">
            <a:off x="719145" y="3938344"/>
            <a:ext cx="903460" cy="1601612"/>
          </a:xfrm>
          <a:custGeom>
            <a:avLst/>
            <a:gdLst>
              <a:gd name="connsiteX0" fmla="*/ 877551 w 1331500"/>
              <a:gd name="connsiteY0" fmla="*/ 0 h 2358889"/>
              <a:gd name="connsiteX1" fmla="*/ 1197302 w 1331500"/>
              <a:gd name="connsiteY1" fmla="*/ 2358889 h 2358889"/>
              <a:gd name="connsiteX2" fmla="*/ 196201 w 1331500"/>
              <a:gd name="connsiteY2" fmla="*/ 2033712 h 2358889"/>
              <a:gd name="connsiteX3" fmla="*/ 205481 w 1331500"/>
              <a:gd name="connsiteY3" fmla="*/ 2007907 h 2358889"/>
              <a:gd name="connsiteX4" fmla="*/ 0 w 1331500"/>
              <a:gd name="connsiteY4" fmla="*/ 579381 h 2358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500" h="2358889">
                <a:moveTo>
                  <a:pt x="877551" y="0"/>
                </a:moveTo>
                <a:cubicBezTo>
                  <a:pt x="1337516" y="696680"/>
                  <a:pt x="1455205" y="1564901"/>
                  <a:pt x="1197302" y="2358889"/>
                </a:cubicBezTo>
                <a:lnTo>
                  <a:pt x="196201" y="2033712"/>
                </a:lnTo>
                <a:lnTo>
                  <a:pt x="205481" y="2007907"/>
                </a:lnTo>
                <a:cubicBezTo>
                  <a:pt x="348278" y="1541833"/>
                  <a:pt x="289550" y="1017944"/>
                  <a:pt x="0" y="579381"/>
                </a:cubicBezTo>
                <a:close/>
              </a:path>
            </a:pathLst>
          </a:custGeom>
        </p:spPr>
      </p:pic>
      <p:pic>
        <p:nvPicPr>
          <p:cNvPr id="6" name="Picture 5" descr="A rocky shore with blue water&#10;&#10;Description automatically generated">
            <a:extLst>
              <a:ext uri="{FF2B5EF4-FFF2-40B4-BE49-F238E27FC236}">
                <a16:creationId xmlns:a16="http://schemas.microsoft.com/office/drawing/2014/main" id="{259EEDB3-71A6-587C-F5CD-498023BA30D4}"/>
              </a:ext>
            </a:extLst>
          </p:cNvPr>
          <p:cNvPicPr>
            <a:picLocks noChangeAspect="1"/>
          </p:cNvPicPr>
          <p:nvPr/>
        </p:nvPicPr>
        <p:blipFill>
          <a:blip r:embed="rId3">
            <a:extLst>
              <a:ext uri="{28A0092B-C50C-407E-A947-70E740481C1C}">
                <a14:useLocalDpi xmlns:a14="http://schemas.microsoft.com/office/drawing/2010/main" val="0"/>
              </a:ext>
            </a:extLst>
          </a:blip>
          <a:srcRect l="9553" t="25251" r="70772" b="13724"/>
          <a:stretch/>
        </p:blipFill>
        <p:spPr>
          <a:xfrm rot="1730737">
            <a:off x="1603715" y="3071454"/>
            <a:ext cx="903789" cy="1600858"/>
          </a:xfrm>
          <a:custGeom>
            <a:avLst/>
            <a:gdLst>
              <a:gd name="connsiteX0" fmla="*/ 879180 w 1331120"/>
              <a:gd name="connsiteY0" fmla="*/ 0 h 2359311"/>
              <a:gd name="connsiteX1" fmla="*/ 1195793 w 1331120"/>
              <a:gd name="connsiteY1" fmla="*/ 2359311 h 2359311"/>
              <a:gd name="connsiteX2" fmla="*/ 196104 w 1331120"/>
              <a:gd name="connsiteY2" fmla="*/ 2033122 h 2359311"/>
              <a:gd name="connsiteX3" fmla="*/ 15784 w 1331120"/>
              <a:gd name="connsiteY3" fmla="*/ 601204 h 2359311"/>
              <a:gd name="connsiteX4" fmla="*/ 0 w 1331120"/>
              <a:gd name="connsiteY4" fmla="*/ 578778 h 2359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120" h="2359311">
                <a:moveTo>
                  <a:pt x="879180" y="0"/>
                </a:moveTo>
                <a:cubicBezTo>
                  <a:pt x="1338217" y="697290"/>
                  <a:pt x="1454752" y="1565667"/>
                  <a:pt x="1195793" y="2359311"/>
                </a:cubicBezTo>
                <a:lnTo>
                  <a:pt x="196104" y="2033122"/>
                </a:lnTo>
                <a:cubicBezTo>
                  <a:pt x="359119" y="1533520"/>
                  <a:pt x="276956" y="1012792"/>
                  <a:pt x="15784" y="601204"/>
                </a:cubicBezTo>
                <a:lnTo>
                  <a:pt x="0" y="578778"/>
                </a:lnTo>
                <a:close/>
              </a:path>
            </a:pathLst>
          </a:custGeom>
        </p:spPr>
      </p:pic>
      <p:pic>
        <p:nvPicPr>
          <p:cNvPr id="12" name="Picture 11" descr="A green hills with trees and clouds&#10;&#10;Description automatically generated with medium confidence">
            <a:extLst>
              <a:ext uri="{FF2B5EF4-FFF2-40B4-BE49-F238E27FC236}">
                <a16:creationId xmlns:a16="http://schemas.microsoft.com/office/drawing/2014/main" id="{BA1645FE-DA89-DA04-E58D-DADDD33071B0}"/>
              </a:ext>
            </a:extLst>
          </p:cNvPr>
          <p:cNvPicPr>
            <a:picLocks noChangeAspect="1"/>
          </p:cNvPicPr>
          <p:nvPr/>
        </p:nvPicPr>
        <p:blipFill>
          <a:blip r:embed="rId4">
            <a:extLst>
              <a:ext uri="{28A0092B-C50C-407E-A947-70E740481C1C}">
                <a14:useLocalDpi xmlns:a14="http://schemas.microsoft.com/office/drawing/2010/main" val="0"/>
              </a:ext>
            </a:extLst>
          </a:blip>
          <a:srcRect l="45565" t="19675" r="36307" b="22126"/>
          <a:stretch>
            <a:fillRect/>
          </a:stretch>
        </p:blipFill>
        <p:spPr>
          <a:xfrm rot="20096555">
            <a:off x="1974665" y="1084823"/>
            <a:ext cx="1276835" cy="2340864"/>
          </a:xfrm>
          <a:custGeom>
            <a:avLst/>
            <a:gdLst>
              <a:gd name="connsiteX0" fmla="*/ 903366 w 1292312"/>
              <a:gd name="connsiteY0" fmla="*/ 0 h 2370778"/>
              <a:gd name="connsiteX1" fmla="*/ 1117823 w 1292312"/>
              <a:gd name="connsiteY1" fmla="*/ 2370778 h 2370778"/>
              <a:gd name="connsiteX2" fmla="*/ 132186 w 1292312"/>
              <a:gd name="connsiteY2" fmla="*/ 2001371 h 2370778"/>
              <a:gd name="connsiteX3" fmla="*/ 175669 w 1292312"/>
              <a:gd name="connsiteY3" fmla="*/ 1873365 h 2370778"/>
              <a:gd name="connsiteX4" fmla="*/ 157715 w 1292312"/>
              <a:gd name="connsiteY4" fmla="*/ 884576 h 2370778"/>
              <a:gd name="connsiteX5" fmla="*/ 19535 w 1292312"/>
              <a:gd name="connsiteY5" fmla="*/ 571020 h 2370778"/>
              <a:gd name="connsiteX6" fmla="*/ 0 w 1292312"/>
              <a:gd name="connsiteY6" fmla="*/ 540292 h 237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2312" h="2370778">
                <a:moveTo>
                  <a:pt x="903366" y="0"/>
                </a:moveTo>
                <a:cubicBezTo>
                  <a:pt x="1331870" y="716459"/>
                  <a:pt x="1410803" y="1589055"/>
                  <a:pt x="1117823" y="2370778"/>
                </a:cubicBezTo>
                <a:lnTo>
                  <a:pt x="132186" y="2001371"/>
                </a:lnTo>
                <a:lnTo>
                  <a:pt x="175669" y="1873365"/>
                </a:lnTo>
                <a:cubicBezTo>
                  <a:pt x="265569" y="1560186"/>
                  <a:pt x="266130" y="1217729"/>
                  <a:pt x="157715" y="884576"/>
                </a:cubicBezTo>
                <a:cubicBezTo>
                  <a:pt x="121576" y="773524"/>
                  <a:pt x="75040" y="668763"/>
                  <a:pt x="19535" y="571020"/>
                </a:cubicBezTo>
                <a:lnTo>
                  <a:pt x="0" y="540292"/>
                </a:lnTo>
                <a:close/>
              </a:path>
            </a:pathLst>
          </a:custGeom>
        </p:spPr>
      </p:pic>
      <p:pic>
        <p:nvPicPr>
          <p:cNvPr id="13" name="Picture 12" descr="A tree on a hill with clouds and a hill with a tree&#10;&#10;Description automatically generated with medium confidence">
            <a:extLst>
              <a:ext uri="{FF2B5EF4-FFF2-40B4-BE49-F238E27FC236}">
                <a16:creationId xmlns:a16="http://schemas.microsoft.com/office/drawing/2014/main" id="{7C5D8BBF-2956-FD2B-A691-CD966BDD65C7}"/>
              </a:ext>
            </a:extLst>
          </p:cNvPr>
          <p:cNvPicPr>
            <a:picLocks noChangeAspect="1"/>
          </p:cNvPicPr>
          <p:nvPr/>
        </p:nvPicPr>
        <p:blipFill>
          <a:blip r:embed="rId5">
            <a:extLst>
              <a:ext uri="{28A0092B-C50C-407E-A947-70E740481C1C}">
                <a14:useLocalDpi xmlns:a14="http://schemas.microsoft.com/office/drawing/2010/main" val="0"/>
              </a:ext>
            </a:extLst>
          </a:blip>
          <a:srcRect l="37023" t="20676" r="44222" b="17124"/>
          <a:stretch/>
        </p:blipFill>
        <p:spPr>
          <a:xfrm rot="16854538">
            <a:off x="484954" y="1156029"/>
            <a:ext cx="851458" cy="1614641"/>
          </a:xfrm>
          <a:custGeom>
            <a:avLst/>
            <a:gdLst>
              <a:gd name="connsiteX0" fmla="*/ 927484 w 1254861"/>
              <a:gd name="connsiteY0" fmla="*/ 0 h 2378078"/>
              <a:gd name="connsiteX1" fmla="*/ 1033964 w 1254861"/>
              <a:gd name="connsiteY1" fmla="*/ 2378078 h 2378078"/>
              <a:gd name="connsiteX2" fmla="*/ 66116 w 1254861"/>
              <a:gd name="connsiteY2" fmla="*/ 1964247 h 2378078"/>
              <a:gd name="connsiteX3" fmla="*/ 114306 w 1254861"/>
              <a:gd name="connsiteY3" fmla="*/ 1842457 h 2378078"/>
              <a:gd name="connsiteX4" fmla="*/ 38410 w 1254861"/>
              <a:gd name="connsiteY4" fmla="*/ 570363 h 2378078"/>
              <a:gd name="connsiteX5" fmla="*/ 0 w 1254861"/>
              <a:gd name="connsiteY5" fmla="*/ 498941 h 237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861" h="2378078">
                <a:moveTo>
                  <a:pt x="927484" y="0"/>
                </a:moveTo>
                <a:cubicBezTo>
                  <a:pt x="1322982" y="735195"/>
                  <a:pt x="1362174" y="1610478"/>
                  <a:pt x="1033964" y="2378078"/>
                </a:cubicBezTo>
                <a:lnTo>
                  <a:pt x="66116" y="1964247"/>
                </a:lnTo>
                <a:lnTo>
                  <a:pt x="114306" y="1842457"/>
                </a:lnTo>
                <a:cubicBezTo>
                  <a:pt x="256812" y="1422173"/>
                  <a:pt x="226167" y="964356"/>
                  <a:pt x="38410" y="570363"/>
                </a:cubicBezTo>
                <a:lnTo>
                  <a:pt x="0" y="498941"/>
                </a:lnTo>
                <a:close/>
              </a:path>
            </a:pathLst>
          </a:custGeom>
        </p:spPr>
      </p:pic>
      <p:pic>
        <p:nvPicPr>
          <p:cNvPr id="14" name="Picture 13" descr="A bridge with a bridge made of giant hands&#10;&#10;Description automatically generated with medium confidence">
            <a:extLst>
              <a:ext uri="{FF2B5EF4-FFF2-40B4-BE49-F238E27FC236}">
                <a16:creationId xmlns:a16="http://schemas.microsoft.com/office/drawing/2014/main" id="{022DA2AB-44F2-6426-26CB-CBA428C49613}"/>
              </a:ext>
            </a:extLst>
          </p:cNvPr>
          <p:cNvPicPr>
            <a:picLocks noChangeAspect="1"/>
          </p:cNvPicPr>
          <p:nvPr/>
        </p:nvPicPr>
        <p:blipFill>
          <a:blip r:embed="rId6">
            <a:extLst>
              <a:ext uri="{28A0092B-C50C-407E-A947-70E740481C1C}">
                <a14:useLocalDpi xmlns:a14="http://schemas.microsoft.com/office/drawing/2010/main" val="0"/>
              </a:ext>
            </a:extLst>
          </a:blip>
          <a:srcRect l="5652" t="4819" r="64499" b="2839"/>
          <a:stretch/>
        </p:blipFill>
        <p:spPr>
          <a:xfrm rot="14082636">
            <a:off x="-740201" y="1568185"/>
            <a:ext cx="905179" cy="1601290"/>
          </a:xfrm>
          <a:custGeom>
            <a:avLst/>
            <a:gdLst>
              <a:gd name="connsiteX0" fmla="*/ 878155 w 1334034"/>
              <a:gd name="connsiteY0" fmla="*/ 0 h 2358415"/>
              <a:gd name="connsiteX1" fmla="*/ 1200936 w 1334034"/>
              <a:gd name="connsiteY1" fmla="*/ 2358415 h 2358415"/>
              <a:gd name="connsiteX2" fmla="*/ 198858 w 1334034"/>
              <a:gd name="connsiteY2" fmla="*/ 2034360 h 2358415"/>
              <a:gd name="connsiteX3" fmla="*/ 224420 w 1334034"/>
              <a:gd name="connsiteY3" fmla="*/ 1955349 h 2358415"/>
              <a:gd name="connsiteX4" fmla="*/ 266834 w 1334034"/>
              <a:gd name="connsiteY4" fmla="*/ 1284942 h 2358415"/>
              <a:gd name="connsiteX5" fmla="*/ 45830 w 1334034"/>
              <a:gd name="connsiteY5" fmla="*/ 650590 h 2358415"/>
              <a:gd name="connsiteX6" fmla="*/ 0 w 1334034"/>
              <a:gd name="connsiteY6" fmla="*/ 581390 h 235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4034" h="2358415">
                <a:moveTo>
                  <a:pt x="878155" y="0"/>
                </a:moveTo>
                <a:cubicBezTo>
                  <a:pt x="1338996" y="696073"/>
                  <a:pt x="1457798" y="1564114"/>
                  <a:pt x="1200936" y="2358415"/>
                </a:cubicBezTo>
                <a:lnTo>
                  <a:pt x="198858" y="2034360"/>
                </a:lnTo>
                <a:lnTo>
                  <a:pt x="224420" y="1955349"/>
                </a:lnTo>
                <a:cubicBezTo>
                  <a:pt x="281784" y="1743226"/>
                  <a:pt x="298508" y="1516351"/>
                  <a:pt x="266834" y="1284942"/>
                </a:cubicBezTo>
                <a:cubicBezTo>
                  <a:pt x="235159" y="1053533"/>
                  <a:pt x="158086" y="839497"/>
                  <a:pt x="45830" y="650590"/>
                </a:cubicBezTo>
                <a:lnTo>
                  <a:pt x="0" y="581390"/>
                </a:lnTo>
                <a:close/>
              </a:path>
            </a:pathLst>
          </a:custGeom>
        </p:spPr>
      </p:pic>
      <p:pic>
        <p:nvPicPr>
          <p:cNvPr id="15" name="Picture 14" descr="A city skyline with a boat on the water&#10;&#10;Description automatically generated">
            <a:extLst>
              <a:ext uri="{FF2B5EF4-FFF2-40B4-BE49-F238E27FC236}">
                <a16:creationId xmlns:a16="http://schemas.microsoft.com/office/drawing/2014/main" id="{7510E13D-9953-7B14-E1C6-A4CD66ACA8EB}"/>
              </a:ext>
            </a:extLst>
          </p:cNvPr>
          <p:cNvPicPr>
            <a:picLocks noChangeAspect="1"/>
          </p:cNvPicPr>
          <p:nvPr/>
        </p:nvPicPr>
        <p:blipFill>
          <a:blip r:embed="rId7">
            <a:extLst>
              <a:ext uri="{28A0092B-C50C-407E-A947-70E740481C1C}">
                <a14:useLocalDpi xmlns:a14="http://schemas.microsoft.com/office/drawing/2010/main" val="0"/>
              </a:ext>
            </a:extLst>
          </a:blip>
          <a:srcRect l="18353" t="2411" r="51984" b="7940"/>
          <a:stretch/>
        </p:blipFill>
        <p:spPr>
          <a:xfrm rot="11092076">
            <a:off x="-1168330" y="2744141"/>
            <a:ext cx="923372" cy="1593612"/>
          </a:xfrm>
          <a:custGeom>
            <a:avLst/>
            <a:gdLst>
              <a:gd name="connsiteX0" fmla="*/ 861254 w 1359962"/>
              <a:gd name="connsiteY0" fmla="*/ 0 h 2348632"/>
              <a:gd name="connsiteX1" fmla="*/ 1249219 w 1359962"/>
              <a:gd name="connsiteY1" fmla="*/ 2348632 h 2348632"/>
              <a:gd name="connsiteX2" fmla="*/ 238557 w 1359962"/>
              <a:gd name="connsiteY2" fmla="*/ 2052435 h 2348632"/>
              <a:gd name="connsiteX3" fmla="*/ 261355 w 1359962"/>
              <a:gd name="connsiteY3" fmla="*/ 1974610 h 2348632"/>
              <a:gd name="connsiteX4" fmla="*/ 72350 w 1359962"/>
              <a:gd name="connsiteY4" fmla="*/ 714348 h 2348632"/>
              <a:gd name="connsiteX5" fmla="*/ 0 w 1359962"/>
              <a:gd name="connsiteY5" fmla="*/ 605169 h 2348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962" h="2348632">
                <a:moveTo>
                  <a:pt x="861254" y="0"/>
                </a:moveTo>
                <a:cubicBezTo>
                  <a:pt x="1341212" y="683060"/>
                  <a:pt x="1484008" y="1547505"/>
                  <a:pt x="1249219" y="2348632"/>
                </a:cubicBezTo>
                <a:lnTo>
                  <a:pt x="238557" y="2052435"/>
                </a:lnTo>
                <a:lnTo>
                  <a:pt x="261355" y="1974610"/>
                </a:lnTo>
                <a:cubicBezTo>
                  <a:pt x="363512" y="1550289"/>
                  <a:pt x="298749" y="1096042"/>
                  <a:pt x="72350" y="714348"/>
                </a:cubicBezTo>
                <a:lnTo>
                  <a:pt x="0" y="605169"/>
                </a:lnTo>
                <a:close/>
              </a:path>
            </a:pathLst>
          </a:custGeom>
        </p:spPr>
      </p:pic>
      <p:pic>
        <p:nvPicPr>
          <p:cNvPr id="16" name="Picture 15" descr="A building in the middle of a lake&#10;&#10;Description automatically generated">
            <a:extLst>
              <a:ext uri="{FF2B5EF4-FFF2-40B4-BE49-F238E27FC236}">
                <a16:creationId xmlns:a16="http://schemas.microsoft.com/office/drawing/2014/main" id="{93F893E4-9F4F-BFF2-81D2-B582373168AC}"/>
              </a:ext>
            </a:extLst>
          </p:cNvPr>
          <p:cNvPicPr>
            <a:picLocks noChangeAspect="1"/>
          </p:cNvPicPr>
          <p:nvPr/>
        </p:nvPicPr>
        <p:blipFill>
          <a:blip r:embed="rId8">
            <a:extLst>
              <a:ext uri="{28A0092B-C50C-407E-A947-70E740481C1C}">
                <a14:useLocalDpi xmlns:a14="http://schemas.microsoft.com/office/drawing/2010/main" val="0"/>
              </a:ext>
            </a:extLst>
          </a:blip>
          <a:srcRect l="28833" t="10383" r="40161" b="1026"/>
          <a:stretch/>
        </p:blipFill>
        <p:spPr>
          <a:xfrm rot="8214998">
            <a:off x="-523139" y="3814570"/>
            <a:ext cx="965120" cy="1574711"/>
          </a:xfrm>
          <a:custGeom>
            <a:avLst/>
            <a:gdLst>
              <a:gd name="connsiteX0" fmla="*/ 822947 w 1421450"/>
              <a:gd name="connsiteY0" fmla="*/ 0 h 2320776"/>
              <a:gd name="connsiteX1" fmla="*/ 1352649 w 1421450"/>
              <a:gd name="connsiteY1" fmla="*/ 2320776 h 2320776"/>
              <a:gd name="connsiteX2" fmla="*/ 326430 w 1421450"/>
              <a:gd name="connsiteY2" fmla="*/ 2086548 h 2320776"/>
              <a:gd name="connsiteX3" fmla="*/ 335498 w 1421450"/>
              <a:gd name="connsiteY3" fmla="*/ 2051281 h 2320776"/>
              <a:gd name="connsiteX4" fmla="*/ 369866 w 1421450"/>
              <a:gd name="connsiteY4" fmla="*/ 1710356 h 2320776"/>
              <a:gd name="connsiteX5" fmla="*/ 80961 w 1421450"/>
              <a:gd name="connsiteY5" fmla="*/ 764544 h 2320776"/>
              <a:gd name="connsiteX6" fmla="*/ 0 w 1421450"/>
              <a:gd name="connsiteY6" fmla="*/ 656278 h 232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1450" h="2320776">
                <a:moveTo>
                  <a:pt x="822947" y="0"/>
                </a:moveTo>
                <a:cubicBezTo>
                  <a:pt x="1343450" y="652691"/>
                  <a:pt x="1538413" y="1506883"/>
                  <a:pt x="1352649" y="2320776"/>
                </a:cubicBezTo>
                <a:lnTo>
                  <a:pt x="326430" y="2086548"/>
                </a:lnTo>
                <a:lnTo>
                  <a:pt x="335498" y="2051281"/>
                </a:lnTo>
                <a:cubicBezTo>
                  <a:pt x="358032" y="1941159"/>
                  <a:pt x="369866" y="1827139"/>
                  <a:pt x="369866" y="1710356"/>
                </a:cubicBezTo>
                <a:cubicBezTo>
                  <a:pt x="369866" y="1360006"/>
                  <a:pt x="263361" y="1034532"/>
                  <a:pt x="80961" y="764544"/>
                </a:cubicBezTo>
                <a:lnTo>
                  <a:pt x="0" y="656278"/>
                </a:lnTo>
                <a:close/>
              </a:path>
            </a:pathLst>
          </a:custGeom>
        </p:spPr>
      </p:pic>
      <p:sp>
        <p:nvSpPr>
          <p:cNvPr id="24" name="TextBox 23">
            <a:extLst>
              <a:ext uri="{FF2B5EF4-FFF2-40B4-BE49-F238E27FC236}">
                <a16:creationId xmlns:a16="http://schemas.microsoft.com/office/drawing/2014/main" id="{11061DDC-ADBC-95DA-9EA2-CAE44D2DC9AA}"/>
              </a:ext>
            </a:extLst>
          </p:cNvPr>
          <p:cNvSpPr txBox="1"/>
          <p:nvPr/>
        </p:nvSpPr>
        <p:spPr>
          <a:xfrm>
            <a:off x="14156429" y="1535730"/>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QUY NHƠN</a:t>
            </a:r>
            <a:endParaRPr lang="en-GB" sz="4000" dirty="0">
              <a:latin typeface="Bahnschrift SemiLight SemiConde" panose="020B0502040204020203" pitchFamily="34" charset="0"/>
            </a:endParaRPr>
          </a:p>
        </p:txBody>
      </p:sp>
      <p:sp>
        <p:nvSpPr>
          <p:cNvPr id="25" name="TextBox 24">
            <a:extLst>
              <a:ext uri="{FF2B5EF4-FFF2-40B4-BE49-F238E27FC236}">
                <a16:creationId xmlns:a16="http://schemas.microsoft.com/office/drawing/2014/main" id="{4AEF0170-CE63-E3CC-21FA-0EEC12A3AF3A}"/>
              </a:ext>
            </a:extLst>
          </p:cNvPr>
          <p:cNvSpPr txBox="1"/>
          <p:nvPr/>
        </p:nvSpPr>
        <p:spPr>
          <a:xfrm>
            <a:off x="14097713" y="2243616"/>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31284836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5" name="TextBox 114">
            <a:extLst>
              <a:ext uri="{FF2B5EF4-FFF2-40B4-BE49-F238E27FC236}">
                <a16:creationId xmlns:a16="http://schemas.microsoft.com/office/drawing/2014/main" id="{B6EEDE5E-68BF-BA05-6500-0AC905F0BBC8}"/>
              </a:ext>
            </a:extLst>
          </p:cNvPr>
          <p:cNvSpPr txBox="1"/>
          <p:nvPr/>
        </p:nvSpPr>
        <p:spPr>
          <a:xfrm>
            <a:off x="-167792" y="2828836"/>
            <a:ext cx="1931332" cy="954107"/>
          </a:xfrm>
          <a:prstGeom prst="rect">
            <a:avLst/>
          </a:prstGeom>
          <a:noFill/>
        </p:spPr>
        <p:txBody>
          <a:bodyPr wrap="square" rtlCol="0">
            <a:spAutoFit/>
          </a:bodyPr>
          <a:lstStyle/>
          <a:p>
            <a:pPr algn="ctr"/>
            <a:r>
              <a:rPr lang="en-US" sz="2800" dirty="0">
                <a:latin typeface="Bahnschrift SemiLight SemiConde" panose="020B0502040204020203" pitchFamily="34" charset="0"/>
              </a:rPr>
              <a:t>DU LỊCH VIỆT NAM</a:t>
            </a:r>
            <a:endParaRPr lang="en-GB" sz="2800" dirty="0">
              <a:latin typeface="Bahnschrift SemiLight SemiConde" panose="020B0502040204020203" pitchFamily="34" charset="0"/>
            </a:endParaRPr>
          </a:p>
        </p:txBody>
      </p:sp>
      <p:sp>
        <p:nvSpPr>
          <p:cNvPr id="3" name="TextBox 2">
            <a:extLst>
              <a:ext uri="{FF2B5EF4-FFF2-40B4-BE49-F238E27FC236}">
                <a16:creationId xmlns:a16="http://schemas.microsoft.com/office/drawing/2014/main" id="{F389023E-202D-8750-DC6A-003C64393DF2}"/>
              </a:ext>
            </a:extLst>
          </p:cNvPr>
          <p:cNvSpPr txBox="1"/>
          <p:nvPr/>
        </p:nvSpPr>
        <p:spPr>
          <a:xfrm>
            <a:off x="4554516" y="1402270"/>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QUY NHƠN</a:t>
            </a:r>
            <a:endParaRPr lang="en-GB" sz="4000" dirty="0">
              <a:latin typeface="Bahnschrift SemiLight SemiConde" panose="020B0502040204020203" pitchFamily="34" charset="0"/>
            </a:endParaRPr>
          </a:p>
        </p:txBody>
      </p:sp>
      <p:sp>
        <p:nvSpPr>
          <p:cNvPr id="5" name="TextBox 4">
            <a:extLst>
              <a:ext uri="{FF2B5EF4-FFF2-40B4-BE49-F238E27FC236}">
                <a16:creationId xmlns:a16="http://schemas.microsoft.com/office/drawing/2014/main" id="{98D20D47-938C-0C69-3891-EF73A7BFB4D3}"/>
              </a:ext>
            </a:extLst>
          </p:cNvPr>
          <p:cNvSpPr txBox="1"/>
          <p:nvPr/>
        </p:nvSpPr>
        <p:spPr>
          <a:xfrm>
            <a:off x="1955800" y="-762000"/>
            <a:ext cx="620683" cy="646331"/>
          </a:xfrm>
          <a:prstGeom prst="rect">
            <a:avLst/>
          </a:prstGeom>
          <a:noFill/>
        </p:spPr>
        <p:txBody>
          <a:bodyPr wrap="none" rtlCol="0">
            <a:spAutoFit/>
          </a:bodyPr>
          <a:lstStyle/>
          <a:p>
            <a:r>
              <a:rPr lang="en-GB" dirty="0"/>
              <a:t>2.55</a:t>
            </a:r>
          </a:p>
          <a:p>
            <a:endParaRPr lang="en-GB" dirty="0"/>
          </a:p>
        </p:txBody>
      </p:sp>
      <p:sp>
        <p:nvSpPr>
          <p:cNvPr id="7" name="TextBox 6">
            <a:extLst>
              <a:ext uri="{FF2B5EF4-FFF2-40B4-BE49-F238E27FC236}">
                <a16:creationId xmlns:a16="http://schemas.microsoft.com/office/drawing/2014/main" id="{A33D00A7-5AFA-52A3-EE3E-6E926CFD18D2}"/>
              </a:ext>
            </a:extLst>
          </p:cNvPr>
          <p:cNvSpPr txBox="1"/>
          <p:nvPr/>
        </p:nvSpPr>
        <p:spPr>
          <a:xfrm>
            <a:off x="4495800" y="2110156"/>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pic>
        <p:nvPicPr>
          <p:cNvPr id="4" name="Picture 3" descr="A couple of people standing in front of a building&#10;&#10;Description automatically generated">
            <a:extLst>
              <a:ext uri="{FF2B5EF4-FFF2-40B4-BE49-F238E27FC236}">
                <a16:creationId xmlns:a16="http://schemas.microsoft.com/office/drawing/2014/main" id="{1E6D1E94-F022-A6A9-3E38-0008E2282942}"/>
              </a:ext>
            </a:extLst>
          </p:cNvPr>
          <p:cNvPicPr>
            <a:picLocks noChangeAspect="1"/>
          </p:cNvPicPr>
          <p:nvPr/>
        </p:nvPicPr>
        <p:blipFill>
          <a:blip r:embed="rId2">
            <a:extLst>
              <a:ext uri="{28A0092B-C50C-407E-A947-70E740481C1C}">
                <a14:useLocalDpi xmlns:a14="http://schemas.microsoft.com/office/drawing/2010/main" val="0"/>
              </a:ext>
            </a:extLst>
          </a:blip>
          <a:srcRect l="39715" t="12928" r="39142" b="21522"/>
          <a:stretch/>
        </p:blipFill>
        <p:spPr>
          <a:xfrm rot="1655384">
            <a:off x="1697689" y="3012664"/>
            <a:ext cx="903460" cy="1601612"/>
          </a:xfrm>
          <a:custGeom>
            <a:avLst/>
            <a:gdLst>
              <a:gd name="connsiteX0" fmla="*/ 877551 w 1331500"/>
              <a:gd name="connsiteY0" fmla="*/ 0 h 2358889"/>
              <a:gd name="connsiteX1" fmla="*/ 1197302 w 1331500"/>
              <a:gd name="connsiteY1" fmla="*/ 2358889 h 2358889"/>
              <a:gd name="connsiteX2" fmla="*/ 196201 w 1331500"/>
              <a:gd name="connsiteY2" fmla="*/ 2033712 h 2358889"/>
              <a:gd name="connsiteX3" fmla="*/ 205481 w 1331500"/>
              <a:gd name="connsiteY3" fmla="*/ 2007907 h 2358889"/>
              <a:gd name="connsiteX4" fmla="*/ 0 w 1331500"/>
              <a:gd name="connsiteY4" fmla="*/ 579381 h 2358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500" h="2358889">
                <a:moveTo>
                  <a:pt x="877551" y="0"/>
                </a:moveTo>
                <a:cubicBezTo>
                  <a:pt x="1337516" y="696680"/>
                  <a:pt x="1455205" y="1564901"/>
                  <a:pt x="1197302" y="2358889"/>
                </a:cubicBezTo>
                <a:lnTo>
                  <a:pt x="196201" y="2033712"/>
                </a:lnTo>
                <a:lnTo>
                  <a:pt x="205481" y="2007907"/>
                </a:lnTo>
                <a:cubicBezTo>
                  <a:pt x="348278" y="1541833"/>
                  <a:pt x="289550" y="1017944"/>
                  <a:pt x="0" y="579381"/>
                </a:cubicBezTo>
                <a:close/>
              </a:path>
            </a:pathLst>
          </a:custGeom>
        </p:spPr>
      </p:pic>
      <p:pic>
        <p:nvPicPr>
          <p:cNvPr id="6" name="Picture 5" descr="A rocky shore with blue water&#10;&#10;Description automatically generated">
            <a:extLst>
              <a:ext uri="{FF2B5EF4-FFF2-40B4-BE49-F238E27FC236}">
                <a16:creationId xmlns:a16="http://schemas.microsoft.com/office/drawing/2014/main" id="{81AEA72E-4AA9-62E0-9BF4-EB62929251D6}"/>
              </a:ext>
            </a:extLst>
          </p:cNvPr>
          <p:cNvPicPr>
            <a:picLocks noChangeAspect="1"/>
          </p:cNvPicPr>
          <p:nvPr/>
        </p:nvPicPr>
        <p:blipFill>
          <a:blip r:embed="rId3">
            <a:extLst>
              <a:ext uri="{28A0092B-C50C-407E-A947-70E740481C1C}">
                <a14:useLocalDpi xmlns:a14="http://schemas.microsoft.com/office/drawing/2010/main" val="0"/>
              </a:ext>
            </a:extLst>
          </a:blip>
          <a:srcRect l="9553" t="25251" r="70772" b="13724"/>
          <a:stretch/>
        </p:blipFill>
        <p:spPr>
          <a:xfrm rot="20165096">
            <a:off x="1968920" y="1018884"/>
            <a:ext cx="1321571" cy="2340864"/>
          </a:xfrm>
          <a:custGeom>
            <a:avLst/>
            <a:gdLst>
              <a:gd name="connsiteX0" fmla="*/ 879180 w 1331120"/>
              <a:gd name="connsiteY0" fmla="*/ 0 h 2359311"/>
              <a:gd name="connsiteX1" fmla="*/ 1195793 w 1331120"/>
              <a:gd name="connsiteY1" fmla="*/ 2359311 h 2359311"/>
              <a:gd name="connsiteX2" fmla="*/ 196104 w 1331120"/>
              <a:gd name="connsiteY2" fmla="*/ 2033122 h 2359311"/>
              <a:gd name="connsiteX3" fmla="*/ 15784 w 1331120"/>
              <a:gd name="connsiteY3" fmla="*/ 601204 h 2359311"/>
              <a:gd name="connsiteX4" fmla="*/ 0 w 1331120"/>
              <a:gd name="connsiteY4" fmla="*/ 578778 h 2359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120" h="2359311">
                <a:moveTo>
                  <a:pt x="879180" y="0"/>
                </a:moveTo>
                <a:cubicBezTo>
                  <a:pt x="1338217" y="697290"/>
                  <a:pt x="1454752" y="1565667"/>
                  <a:pt x="1195793" y="2359311"/>
                </a:cubicBezTo>
                <a:lnTo>
                  <a:pt x="196104" y="2033122"/>
                </a:lnTo>
                <a:cubicBezTo>
                  <a:pt x="359119" y="1533520"/>
                  <a:pt x="276956" y="1012792"/>
                  <a:pt x="15784" y="601204"/>
                </a:cubicBezTo>
                <a:lnTo>
                  <a:pt x="0" y="578778"/>
                </a:lnTo>
                <a:close/>
              </a:path>
            </a:pathLst>
          </a:custGeom>
        </p:spPr>
      </p:pic>
      <p:pic>
        <p:nvPicPr>
          <p:cNvPr id="12" name="Picture 11" descr="A green hills with trees and clouds&#10;&#10;Description automatically generated with medium confidence">
            <a:extLst>
              <a:ext uri="{FF2B5EF4-FFF2-40B4-BE49-F238E27FC236}">
                <a16:creationId xmlns:a16="http://schemas.microsoft.com/office/drawing/2014/main" id="{D28C0BDD-EACA-12BA-0299-06A2C9B57CDB}"/>
              </a:ext>
            </a:extLst>
          </p:cNvPr>
          <p:cNvPicPr>
            <a:picLocks noChangeAspect="1"/>
          </p:cNvPicPr>
          <p:nvPr/>
        </p:nvPicPr>
        <p:blipFill>
          <a:blip r:embed="rId4">
            <a:extLst>
              <a:ext uri="{28A0092B-C50C-407E-A947-70E740481C1C}">
                <a14:useLocalDpi xmlns:a14="http://schemas.microsoft.com/office/drawing/2010/main" val="0"/>
              </a:ext>
            </a:extLst>
          </a:blip>
          <a:srcRect l="45565" t="19675" r="36307" b="22126"/>
          <a:stretch>
            <a:fillRect/>
          </a:stretch>
        </p:blipFill>
        <p:spPr>
          <a:xfrm rot="16930914">
            <a:off x="521333" y="1133170"/>
            <a:ext cx="877439" cy="1608638"/>
          </a:xfrm>
          <a:custGeom>
            <a:avLst/>
            <a:gdLst>
              <a:gd name="connsiteX0" fmla="*/ 903366 w 1292312"/>
              <a:gd name="connsiteY0" fmla="*/ 0 h 2370778"/>
              <a:gd name="connsiteX1" fmla="*/ 1117823 w 1292312"/>
              <a:gd name="connsiteY1" fmla="*/ 2370778 h 2370778"/>
              <a:gd name="connsiteX2" fmla="*/ 132186 w 1292312"/>
              <a:gd name="connsiteY2" fmla="*/ 2001371 h 2370778"/>
              <a:gd name="connsiteX3" fmla="*/ 175669 w 1292312"/>
              <a:gd name="connsiteY3" fmla="*/ 1873365 h 2370778"/>
              <a:gd name="connsiteX4" fmla="*/ 157715 w 1292312"/>
              <a:gd name="connsiteY4" fmla="*/ 884576 h 2370778"/>
              <a:gd name="connsiteX5" fmla="*/ 19535 w 1292312"/>
              <a:gd name="connsiteY5" fmla="*/ 571020 h 2370778"/>
              <a:gd name="connsiteX6" fmla="*/ 0 w 1292312"/>
              <a:gd name="connsiteY6" fmla="*/ 540292 h 237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2312" h="2370778">
                <a:moveTo>
                  <a:pt x="903366" y="0"/>
                </a:moveTo>
                <a:cubicBezTo>
                  <a:pt x="1331870" y="716459"/>
                  <a:pt x="1410803" y="1589055"/>
                  <a:pt x="1117823" y="2370778"/>
                </a:cubicBezTo>
                <a:lnTo>
                  <a:pt x="132186" y="2001371"/>
                </a:lnTo>
                <a:lnTo>
                  <a:pt x="175669" y="1873365"/>
                </a:lnTo>
                <a:cubicBezTo>
                  <a:pt x="265569" y="1560186"/>
                  <a:pt x="266130" y="1217729"/>
                  <a:pt x="157715" y="884576"/>
                </a:cubicBezTo>
                <a:cubicBezTo>
                  <a:pt x="121576" y="773524"/>
                  <a:pt x="75040" y="668763"/>
                  <a:pt x="19535" y="571020"/>
                </a:cubicBezTo>
                <a:lnTo>
                  <a:pt x="0" y="540292"/>
                </a:lnTo>
                <a:close/>
              </a:path>
            </a:pathLst>
          </a:custGeom>
        </p:spPr>
      </p:pic>
      <p:pic>
        <p:nvPicPr>
          <p:cNvPr id="13" name="Picture 12" descr="A tree on a hill with clouds and a hill with a tree&#10;&#10;Description automatically generated with medium confidence">
            <a:extLst>
              <a:ext uri="{FF2B5EF4-FFF2-40B4-BE49-F238E27FC236}">
                <a16:creationId xmlns:a16="http://schemas.microsoft.com/office/drawing/2014/main" id="{DCC5F7B3-3D62-53C5-D882-393015F42450}"/>
              </a:ext>
            </a:extLst>
          </p:cNvPr>
          <p:cNvPicPr>
            <a:picLocks noChangeAspect="1"/>
          </p:cNvPicPr>
          <p:nvPr/>
        </p:nvPicPr>
        <p:blipFill>
          <a:blip r:embed="rId5">
            <a:extLst>
              <a:ext uri="{28A0092B-C50C-407E-A947-70E740481C1C}">
                <a14:useLocalDpi xmlns:a14="http://schemas.microsoft.com/office/drawing/2010/main" val="0"/>
              </a:ext>
            </a:extLst>
          </a:blip>
          <a:srcRect l="37023" t="20676" r="44222" b="17124"/>
          <a:stretch/>
        </p:blipFill>
        <p:spPr>
          <a:xfrm rot="13688897">
            <a:off x="-643621" y="1533529"/>
            <a:ext cx="851458" cy="1614641"/>
          </a:xfrm>
          <a:custGeom>
            <a:avLst/>
            <a:gdLst>
              <a:gd name="connsiteX0" fmla="*/ 927484 w 1254861"/>
              <a:gd name="connsiteY0" fmla="*/ 0 h 2378078"/>
              <a:gd name="connsiteX1" fmla="*/ 1033964 w 1254861"/>
              <a:gd name="connsiteY1" fmla="*/ 2378078 h 2378078"/>
              <a:gd name="connsiteX2" fmla="*/ 66116 w 1254861"/>
              <a:gd name="connsiteY2" fmla="*/ 1964247 h 2378078"/>
              <a:gd name="connsiteX3" fmla="*/ 114306 w 1254861"/>
              <a:gd name="connsiteY3" fmla="*/ 1842457 h 2378078"/>
              <a:gd name="connsiteX4" fmla="*/ 38410 w 1254861"/>
              <a:gd name="connsiteY4" fmla="*/ 570363 h 2378078"/>
              <a:gd name="connsiteX5" fmla="*/ 0 w 1254861"/>
              <a:gd name="connsiteY5" fmla="*/ 498941 h 237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861" h="2378078">
                <a:moveTo>
                  <a:pt x="927484" y="0"/>
                </a:moveTo>
                <a:cubicBezTo>
                  <a:pt x="1322982" y="735195"/>
                  <a:pt x="1362174" y="1610478"/>
                  <a:pt x="1033964" y="2378078"/>
                </a:cubicBezTo>
                <a:lnTo>
                  <a:pt x="66116" y="1964247"/>
                </a:lnTo>
                <a:lnTo>
                  <a:pt x="114306" y="1842457"/>
                </a:lnTo>
                <a:cubicBezTo>
                  <a:pt x="256812" y="1422173"/>
                  <a:pt x="226167" y="964356"/>
                  <a:pt x="38410" y="570363"/>
                </a:cubicBezTo>
                <a:lnTo>
                  <a:pt x="0" y="498941"/>
                </a:lnTo>
                <a:close/>
              </a:path>
            </a:pathLst>
          </a:custGeom>
        </p:spPr>
      </p:pic>
      <p:pic>
        <p:nvPicPr>
          <p:cNvPr id="14" name="Picture 13" descr="A bridge with a bridge made of giant hands&#10;&#10;Description automatically generated with medium confidence">
            <a:extLst>
              <a:ext uri="{FF2B5EF4-FFF2-40B4-BE49-F238E27FC236}">
                <a16:creationId xmlns:a16="http://schemas.microsoft.com/office/drawing/2014/main" id="{83C82739-F71A-09ED-45A3-25B15470CD25}"/>
              </a:ext>
            </a:extLst>
          </p:cNvPr>
          <p:cNvPicPr>
            <a:picLocks noChangeAspect="1"/>
          </p:cNvPicPr>
          <p:nvPr/>
        </p:nvPicPr>
        <p:blipFill>
          <a:blip r:embed="rId6">
            <a:extLst>
              <a:ext uri="{28A0092B-C50C-407E-A947-70E740481C1C}">
                <a14:useLocalDpi xmlns:a14="http://schemas.microsoft.com/office/drawing/2010/main" val="0"/>
              </a:ext>
            </a:extLst>
          </a:blip>
          <a:srcRect l="5652" t="4819" r="64499" b="2839"/>
          <a:stretch/>
        </p:blipFill>
        <p:spPr>
          <a:xfrm rot="10916995">
            <a:off x="-1072814" y="2739559"/>
            <a:ext cx="905179" cy="1601290"/>
          </a:xfrm>
          <a:custGeom>
            <a:avLst/>
            <a:gdLst>
              <a:gd name="connsiteX0" fmla="*/ 878155 w 1334034"/>
              <a:gd name="connsiteY0" fmla="*/ 0 h 2358415"/>
              <a:gd name="connsiteX1" fmla="*/ 1200936 w 1334034"/>
              <a:gd name="connsiteY1" fmla="*/ 2358415 h 2358415"/>
              <a:gd name="connsiteX2" fmla="*/ 198858 w 1334034"/>
              <a:gd name="connsiteY2" fmla="*/ 2034360 h 2358415"/>
              <a:gd name="connsiteX3" fmla="*/ 224420 w 1334034"/>
              <a:gd name="connsiteY3" fmla="*/ 1955349 h 2358415"/>
              <a:gd name="connsiteX4" fmla="*/ 266834 w 1334034"/>
              <a:gd name="connsiteY4" fmla="*/ 1284942 h 2358415"/>
              <a:gd name="connsiteX5" fmla="*/ 45830 w 1334034"/>
              <a:gd name="connsiteY5" fmla="*/ 650590 h 2358415"/>
              <a:gd name="connsiteX6" fmla="*/ 0 w 1334034"/>
              <a:gd name="connsiteY6" fmla="*/ 581390 h 235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4034" h="2358415">
                <a:moveTo>
                  <a:pt x="878155" y="0"/>
                </a:moveTo>
                <a:cubicBezTo>
                  <a:pt x="1338996" y="696073"/>
                  <a:pt x="1457798" y="1564114"/>
                  <a:pt x="1200936" y="2358415"/>
                </a:cubicBezTo>
                <a:lnTo>
                  <a:pt x="198858" y="2034360"/>
                </a:lnTo>
                <a:lnTo>
                  <a:pt x="224420" y="1955349"/>
                </a:lnTo>
                <a:cubicBezTo>
                  <a:pt x="281784" y="1743226"/>
                  <a:pt x="298508" y="1516351"/>
                  <a:pt x="266834" y="1284942"/>
                </a:cubicBezTo>
                <a:cubicBezTo>
                  <a:pt x="235159" y="1053533"/>
                  <a:pt x="158086" y="839497"/>
                  <a:pt x="45830" y="650590"/>
                </a:cubicBezTo>
                <a:lnTo>
                  <a:pt x="0" y="581390"/>
                </a:lnTo>
                <a:close/>
              </a:path>
            </a:pathLst>
          </a:custGeom>
        </p:spPr>
      </p:pic>
      <p:pic>
        <p:nvPicPr>
          <p:cNvPr id="15" name="Picture 14" descr="A city skyline with a boat on the water&#10;&#10;Description automatically generated">
            <a:extLst>
              <a:ext uri="{FF2B5EF4-FFF2-40B4-BE49-F238E27FC236}">
                <a16:creationId xmlns:a16="http://schemas.microsoft.com/office/drawing/2014/main" id="{C6EABFE3-3CCB-AF23-6D1F-C04F0DF6BF9E}"/>
              </a:ext>
            </a:extLst>
          </p:cNvPr>
          <p:cNvPicPr>
            <a:picLocks noChangeAspect="1"/>
          </p:cNvPicPr>
          <p:nvPr/>
        </p:nvPicPr>
        <p:blipFill>
          <a:blip r:embed="rId7">
            <a:extLst>
              <a:ext uri="{28A0092B-C50C-407E-A947-70E740481C1C}">
                <a14:useLocalDpi xmlns:a14="http://schemas.microsoft.com/office/drawing/2010/main" val="0"/>
              </a:ext>
            </a:extLst>
          </a:blip>
          <a:srcRect l="18353" t="2411" r="51984" b="7940"/>
          <a:stretch/>
        </p:blipFill>
        <p:spPr>
          <a:xfrm rot="7926435">
            <a:off x="-402347" y="3786298"/>
            <a:ext cx="923372" cy="1593612"/>
          </a:xfrm>
          <a:custGeom>
            <a:avLst/>
            <a:gdLst>
              <a:gd name="connsiteX0" fmla="*/ 861254 w 1359962"/>
              <a:gd name="connsiteY0" fmla="*/ 0 h 2348632"/>
              <a:gd name="connsiteX1" fmla="*/ 1249219 w 1359962"/>
              <a:gd name="connsiteY1" fmla="*/ 2348632 h 2348632"/>
              <a:gd name="connsiteX2" fmla="*/ 238557 w 1359962"/>
              <a:gd name="connsiteY2" fmla="*/ 2052435 h 2348632"/>
              <a:gd name="connsiteX3" fmla="*/ 261355 w 1359962"/>
              <a:gd name="connsiteY3" fmla="*/ 1974610 h 2348632"/>
              <a:gd name="connsiteX4" fmla="*/ 72350 w 1359962"/>
              <a:gd name="connsiteY4" fmla="*/ 714348 h 2348632"/>
              <a:gd name="connsiteX5" fmla="*/ 0 w 1359962"/>
              <a:gd name="connsiteY5" fmla="*/ 605169 h 2348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962" h="2348632">
                <a:moveTo>
                  <a:pt x="861254" y="0"/>
                </a:moveTo>
                <a:cubicBezTo>
                  <a:pt x="1341212" y="683060"/>
                  <a:pt x="1484008" y="1547505"/>
                  <a:pt x="1249219" y="2348632"/>
                </a:cubicBezTo>
                <a:lnTo>
                  <a:pt x="238557" y="2052435"/>
                </a:lnTo>
                <a:lnTo>
                  <a:pt x="261355" y="1974610"/>
                </a:lnTo>
                <a:cubicBezTo>
                  <a:pt x="363512" y="1550289"/>
                  <a:pt x="298749" y="1096042"/>
                  <a:pt x="72350" y="714348"/>
                </a:cubicBezTo>
                <a:lnTo>
                  <a:pt x="0" y="605169"/>
                </a:lnTo>
                <a:close/>
              </a:path>
            </a:pathLst>
          </a:custGeom>
        </p:spPr>
      </p:pic>
      <p:pic>
        <p:nvPicPr>
          <p:cNvPr id="16" name="Picture 15" descr="A building in the middle of a lake&#10;&#10;Description automatically generated">
            <a:extLst>
              <a:ext uri="{FF2B5EF4-FFF2-40B4-BE49-F238E27FC236}">
                <a16:creationId xmlns:a16="http://schemas.microsoft.com/office/drawing/2014/main" id="{C64788D6-8CFA-0C26-79A5-259D527053B4}"/>
              </a:ext>
            </a:extLst>
          </p:cNvPr>
          <p:cNvPicPr>
            <a:picLocks noChangeAspect="1"/>
          </p:cNvPicPr>
          <p:nvPr/>
        </p:nvPicPr>
        <p:blipFill>
          <a:blip r:embed="rId8">
            <a:extLst>
              <a:ext uri="{28A0092B-C50C-407E-A947-70E740481C1C}">
                <a14:useLocalDpi xmlns:a14="http://schemas.microsoft.com/office/drawing/2010/main" val="0"/>
              </a:ext>
            </a:extLst>
          </a:blip>
          <a:srcRect l="28833" t="10383" r="40161" b="1026"/>
          <a:stretch/>
        </p:blipFill>
        <p:spPr>
          <a:xfrm rot="5049357">
            <a:off x="824506" y="3907530"/>
            <a:ext cx="965120" cy="1574711"/>
          </a:xfrm>
          <a:custGeom>
            <a:avLst/>
            <a:gdLst>
              <a:gd name="connsiteX0" fmla="*/ 822947 w 1421450"/>
              <a:gd name="connsiteY0" fmla="*/ 0 h 2320776"/>
              <a:gd name="connsiteX1" fmla="*/ 1352649 w 1421450"/>
              <a:gd name="connsiteY1" fmla="*/ 2320776 h 2320776"/>
              <a:gd name="connsiteX2" fmla="*/ 326430 w 1421450"/>
              <a:gd name="connsiteY2" fmla="*/ 2086548 h 2320776"/>
              <a:gd name="connsiteX3" fmla="*/ 335498 w 1421450"/>
              <a:gd name="connsiteY3" fmla="*/ 2051281 h 2320776"/>
              <a:gd name="connsiteX4" fmla="*/ 369866 w 1421450"/>
              <a:gd name="connsiteY4" fmla="*/ 1710356 h 2320776"/>
              <a:gd name="connsiteX5" fmla="*/ 80961 w 1421450"/>
              <a:gd name="connsiteY5" fmla="*/ 764544 h 2320776"/>
              <a:gd name="connsiteX6" fmla="*/ 0 w 1421450"/>
              <a:gd name="connsiteY6" fmla="*/ 656278 h 232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1450" h="2320776">
                <a:moveTo>
                  <a:pt x="822947" y="0"/>
                </a:moveTo>
                <a:cubicBezTo>
                  <a:pt x="1343450" y="652691"/>
                  <a:pt x="1538413" y="1506883"/>
                  <a:pt x="1352649" y="2320776"/>
                </a:cubicBezTo>
                <a:lnTo>
                  <a:pt x="326430" y="2086548"/>
                </a:lnTo>
                <a:lnTo>
                  <a:pt x="335498" y="2051281"/>
                </a:lnTo>
                <a:cubicBezTo>
                  <a:pt x="358032" y="1941159"/>
                  <a:pt x="369866" y="1827139"/>
                  <a:pt x="369866" y="1710356"/>
                </a:cubicBezTo>
                <a:cubicBezTo>
                  <a:pt x="369866" y="1360006"/>
                  <a:pt x="263361" y="1034532"/>
                  <a:pt x="80961" y="764544"/>
                </a:cubicBezTo>
                <a:lnTo>
                  <a:pt x="0" y="656278"/>
                </a:lnTo>
                <a:close/>
              </a:path>
            </a:pathLst>
          </a:custGeom>
        </p:spPr>
      </p:pic>
      <p:sp>
        <p:nvSpPr>
          <p:cNvPr id="24" name="TextBox 23">
            <a:extLst>
              <a:ext uri="{FF2B5EF4-FFF2-40B4-BE49-F238E27FC236}">
                <a16:creationId xmlns:a16="http://schemas.microsoft.com/office/drawing/2014/main" id="{722A831B-B0AC-2CAB-4F8A-4767157BA0A0}"/>
              </a:ext>
            </a:extLst>
          </p:cNvPr>
          <p:cNvSpPr txBox="1"/>
          <p:nvPr/>
        </p:nvSpPr>
        <p:spPr>
          <a:xfrm>
            <a:off x="13703432" y="1402270"/>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HUẾ</a:t>
            </a:r>
            <a:endParaRPr lang="en-GB" sz="4000" dirty="0">
              <a:latin typeface="Bahnschrift SemiLight SemiConde" panose="020B0502040204020203" pitchFamily="34" charset="0"/>
            </a:endParaRPr>
          </a:p>
        </p:txBody>
      </p:sp>
      <p:sp>
        <p:nvSpPr>
          <p:cNvPr id="25" name="TextBox 24">
            <a:extLst>
              <a:ext uri="{FF2B5EF4-FFF2-40B4-BE49-F238E27FC236}">
                <a16:creationId xmlns:a16="http://schemas.microsoft.com/office/drawing/2014/main" id="{18A7C3A2-7A7B-FA8C-DDE0-5F069E7BC153}"/>
              </a:ext>
            </a:extLst>
          </p:cNvPr>
          <p:cNvSpPr txBox="1"/>
          <p:nvPr/>
        </p:nvSpPr>
        <p:spPr>
          <a:xfrm>
            <a:off x="13644716" y="2110156"/>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17381633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5" name="TextBox 114">
            <a:extLst>
              <a:ext uri="{FF2B5EF4-FFF2-40B4-BE49-F238E27FC236}">
                <a16:creationId xmlns:a16="http://schemas.microsoft.com/office/drawing/2014/main" id="{B6EEDE5E-68BF-BA05-6500-0AC905F0BBC8}"/>
              </a:ext>
            </a:extLst>
          </p:cNvPr>
          <p:cNvSpPr txBox="1"/>
          <p:nvPr/>
        </p:nvSpPr>
        <p:spPr>
          <a:xfrm>
            <a:off x="-167792" y="2828836"/>
            <a:ext cx="1931332" cy="954107"/>
          </a:xfrm>
          <a:prstGeom prst="rect">
            <a:avLst/>
          </a:prstGeom>
          <a:noFill/>
        </p:spPr>
        <p:txBody>
          <a:bodyPr wrap="square" rtlCol="0">
            <a:spAutoFit/>
          </a:bodyPr>
          <a:lstStyle/>
          <a:p>
            <a:pPr algn="ctr"/>
            <a:r>
              <a:rPr lang="en-US" sz="2800" dirty="0">
                <a:latin typeface="Bahnschrift SemiLight SemiConde" panose="020B0502040204020203" pitchFamily="34" charset="0"/>
              </a:rPr>
              <a:t>DU LỊCH VIỆT NAM</a:t>
            </a:r>
            <a:endParaRPr lang="en-GB" sz="2800" dirty="0">
              <a:latin typeface="Bahnschrift SemiLight SemiConde" panose="020B0502040204020203" pitchFamily="34" charset="0"/>
            </a:endParaRPr>
          </a:p>
        </p:txBody>
      </p:sp>
      <p:sp>
        <p:nvSpPr>
          <p:cNvPr id="3" name="TextBox 2">
            <a:extLst>
              <a:ext uri="{FF2B5EF4-FFF2-40B4-BE49-F238E27FC236}">
                <a16:creationId xmlns:a16="http://schemas.microsoft.com/office/drawing/2014/main" id="{F389023E-202D-8750-DC6A-003C64393DF2}"/>
              </a:ext>
            </a:extLst>
          </p:cNvPr>
          <p:cNvSpPr txBox="1"/>
          <p:nvPr/>
        </p:nvSpPr>
        <p:spPr>
          <a:xfrm>
            <a:off x="4554516" y="1402270"/>
            <a:ext cx="7040584" cy="707886"/>
          </a:xfrm>
          <a:prstGeom prst="rect">
            <a:avLst/>
          </a:prstGeom>
          <a:noFill/>
        </p:spPr>
        <p:txBody>
          <a:bodyPr wrap="square" rtlCol="0">
            <a:spAutoFit/>
          </a:bodyPr>
          <a:lstStyle/>
          <a:p>
            <a:r>
              <a:rPr lang="en-US" sz="4000" dirty="0">
                <a:latin typeface="Bahnschrift SemiLight SemiConde" panose="020B0502040204020203" pitchFamily="34" charset="0"/>
              </a:rPr>
              <a:t>HUẾ</a:t>
            </a:r>
            <a:endParaRPr lang="en-GB" sz="4000" dirty="0">
              <a:latin typeface="Bahnschrift SemiLight SemiConde" panose="020B0502040204020203" pitchFamily="34" charset="0"/>
            </a:endParaRPr>
          </a:p>
        </p:txBody>
      </p:sp>
      <p:sp>
        <p:nvSpPr>
          <p:cNvPr id="7" name="TextBox 6">
            <a:extLst>
              <a:ext uri="{FF2B5EF4-FFF2-40B4-BE49-F238E27FC236}">
                <a16:creationId xmlns:a16="http://schemas.microsoft.com/office/drawing/2014/main" id="{A33D00A7-5AFA-52A3-EE3E-6E926CFD18D2}"/>
              </a:ext>
            </a:extLst>
          </p:cNvPr>
          <p:cNvSpPr txBox="1"/>
          <p:nvPr/>
        </p:nvSpPr>
        <p:spPr>
          <a:xfrm>
            <a:off x="4495800" y="2110156"/>
            <a:ext cx="7200900" cy="3139321"/>
          </a:xfrm>
          <a:prstGeom prst="rect">
            <a:avLst/>
          </a:prstGeom>
          <a:noFill/>
        </p:spPr>
        <p:txBody>
          <a:bodyPr wrap="square" rtlCol="0">
            <a:spAutoFit/>
          </a:bodyPr>
          <a:lstStyle/>
          <a:p>
            <a:pPr algn="just" fontAlgn="base"/>
            <a:r>
              <a:rPr lang="vi-VN" b="0" i="0" dirty="0">
                <a:solidFill>
                  <a:srgbClr val="3C3030"/>
                </a:solidFill>
                <a:effectLst/>
                <a:latin typeface="Inter"/>
                <a:cs typeface="Mongolian Baiti" panose="03000500000000000000" pitchFamily="66" charset="0"/>
              </a:rPr>
              <a:t>Hà Nội ngàn năm văn hiến sẽ không bao giờ khiến cho các du khách phải thất vọng. Thủ đô Hà Nội không chỉ nổi tiếng với những danh lam thắng cảnh tuyệt đẹp hay nhiều món ăn ngon phong phú mà con người đất Hà Thành còn tạo nên một dấu ấn đặc biệt với sự duyên dáng, thanh lịch và tinh tế trong từng hành động, lời nói.</a:t>
            </a:r>
          </a:p>
          <a:p>
            <a:pPr algn="just" fontAlgn="base"/>
            <a:r>
              <a:rPr lang="vi-VN" b="0" i="0" dirty="0">
                <a:solidFill>
                  <a:srgbClr val="3C3030"/>
                </a:solidFill>
                <a:effectLst/>
                <a:latin typeface="Inter"/>
                <a:cs typeface="Mongolian Baiti" panose="03000500000000000000" pitchFamily="66" charset="0"/>
              </a:rPr>
              <a:t>Du lịch Thủ đô Hà Nội, bạn có thể ghé thăm những địa điểm tham quan nổi tiếng như Quảng trường Ba Đình, chùa Trấn Quốc, Văn Miếu Quốc Tử Giám,… hay chiêm ngưỡng cảnh đẹp của Hồ Gươm, Hồ Tây, Hoàng thành Thăng Long,… Mặt khác, bạn đừng nên bỏ lỡ cơ hội nếm thử những món ngon đặc sản tại Hà Nội như cốm làng Vòng, bún chả, phở, nem chua rán,…</a:t>
            </a:r>
          </a:p>
          <a:p>
            <a:endParaRPr lang="en-GB" dirty="0">
              <a:latin typeface="Mongolian Baiti" panose="03000500000000000000" pitchFamily="66" charset="0"/>
              <a:cs typeface="Mongolian Baiti" panose="03000500000000000000" pitchFamily="66" charset="0"/>
            </a:endParaRPr>
          </a:p>
        </p:txBody>
      </p:sp>
      <p:pic>
        <p:nvPicPr>
          <p:cNvPr id="4" name="Picture 3" descr="A couple of people standing in front of a building&#10;&#10;Description automatically generated">
            <a:extLst>
              <a:ext uri="{FF2B5EF4-FFF2-40B4-BE49-F238E27FC236}">
                <a16:creationId xmlns:a16="http://schemas.microsoft.com/office/drawing/2014/main" id="{1235AA77-7ED1-B992-3AC0-097477436D65}"/>
              </a:ext>
            </a:extLst>
          </p:cNvPr>
          <p:cNvPicPr>
            <a:picLocks noChangeAspect="1"/>
          </p:cNvPicPr>
          <p:nvPr/>
        </p:nvPicPr>
        <p:blipFill>
          <a:blip r:embed="rId2">
            <a:extLst>
              <a:ext uri="{28A0092B-C50C-407E-A947-70E740481C1C}">
                <a14:useLocalDpi xmlns:a14="http://schemas.microsoft.com/office/drawing/2010/main" val="0"/>
              </a:ext>
            </a:extLst>
          </a:blip>
          <a:srcRect l="39715" t="12928" r="39142" b="21522"/>
          <a:stretch/>
        </p:blipFill>
        <p:spPr>
          <a:xfrm rot="20102642">
            <a:off x="1930983" y="1034618"/>
            <a:ext cx="1320468" cy="2340864"/>
          </a:xfrm>
          <a:custGeom>
            <a:avLst/>
            <a:gdLst>
              <a:gd name="connsiteX0" fmla="*/ 877551 w 1331500"/>
              <a:gd name="connsiteY0" fmla="*/ 0 h 2358889"/>
              <a:gd name="connsiteX1" fmla="*/ 1197302 w 1331500"/>
              <a:gd name="connsiteY1" fmla="*/ 2358889 h 2358889"/>
              <a:gd name="connsiteX2" fmla="*/ 196201 w 1331500"/>
              <a:gd name="connsiteY2" fmla="*/ 2033712 h 2358889"/>
              <a:gd name="connsiteX3" fmla="*/ 205481 w 1331500"/>
              <a:gd name="connsiteY3" fmla="*/ 2007907 h 2358889"/>
              <a:gd name="connsiteX4" fmla="*/ 0 w 1331500"/>
              <a:gd name="connsiteY4" fmla="*/ 579381 h 2358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500" h="2358889">
                <a:moveTo>
                  <a:pt x="877551" y="0"/>
                </a:moveTo>
                <a:cubicBezTo>
                  <a:pt x="1337516" y="696680"/>
                  <a:pt x="1455205" y="1564901"/>
                  <a:pt x="1197302" y="2358889"/>
                </a:cubicBezTo>
                <a:lnTo>
                  <a:pt x="196201" y="2033712"/>
                </a:lnTo>
                <a:lnTo>
                  <a:pt x="205481" y="2007907"/>
                </a:lnTo>
                <a:cubicBezTo>
                  <a:pt x="348278" y="1541833"/>
                  <a:pt x="289550" y="1017944"/>
                  <a:pt x="0" y="579381"/>
                </a:cubicBezTo>
                <a:close/>
              </a:path>
            </a:pathLst>
          </a:custGeom>
        </p:spPr>
      </p:pic>
      <p:pic>
        <p:nvPicPr>
          <p:cNvPr id="6" name="Picture 5" descr="A rocky shore with blue water&#10;&#10;Description automatically generated">
            <a:extLst>
              <a:ext uri="{FF2B5EF4-FFF2-40B4-BE49-F238E27FC236}">
                <a16:creationId xmlns:a16="http://schemas.microsoft.com/office/drawing/2014/main" id="{E8DFF989-C146-6AC5-4B5F-1990C435AF8A}"/>
              </a:ext>
            </a:extLst>
          </p:cNvPr>
          <p:cNvPicPr>
            <a:picLocks noChangeAspect="1"/>
          </p:cNvPicPr>
          <p:nvPr/>
        </p:nvPicPr>
        <p:blipFill>
          <a:blip r:embed="rId3">
            <a:extLst>
              <a:ext uri="{28A0092B-C50C-407E-A947-70E740481C1C}">
                <a14:useLocalDpi xmlns:a14="http://schemas.microsoft.com/office/drawing/2010/main" val="0"/>
              </a:ext>
            </a:extLst>
          </a:blip>
          <a:srcRect l="9553" t="25251" r="70772" b="13724"/>
          <a:stretch/>
        </p:blipFill>
        <p:spPr>
          <a:xfrm rot="17012354">
            <a:off x="405018" y="1220029"/>
            <a:ext cx="903789" cy="1600858"/>
          </a:xfrm>
          <a:custGeom>
            <a:avLst/>
            <a:gdLst>
              <a:gd name="connsiteX0" fmla="*/ 879180 w 1331120"/>
              <a:gd name="connsiteY0" fmla="*/ 0 h 2359311"/>
              <a:gd name="connsiteX1" fmla="*/ 1195793 w 1331120"/>
              <a:gd name="connsiteY1" fmla="*/ 2359311 h 2359311"/>
              <a:gd name="connsiteX2" fmla="*/ 196104 w 1331120"/>
              <a:gd name="connsiteY2" fmla="*/ 2033122 h 2359311"/>
              <a:gd name="connsiteX3" fmla="*/ 15784 w 1331120"/>
              <a:gd name="connsiteY3" fmla="*/ 601204 h 2359311"/>
              <a:gd name="connsiteX4" fmla="*/ 0 w 1331120"/>
              <a:gd name="connsiteY4" fmla="*/ 578778 h 2359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1120" h="2359311">
                <a:moveTo>
                  <a:pt x="879180" y="0"/>
                </a:moveTo>
                <a:cubicBezTo>
                  <a:pt x="1338217" y="697290"/>
                  <a:pt x="1454752" y="1565667"/>
                  <a:pt x="1195793" y="2359311"/>
                </a:cubicBezTo>
                <a:lnTo>
                  <a:pt x="196104" y="2033122"/>
                </a:lnTo>
                <a:cubicBezTo>
                  <a:pt x="359119" y="1533520"/>
                  <a:pt x="276956" y="1012792"/>
                  <a:pt x="15784" y="601204"/>
                </a:cubicBezTo>
                <a:lnTo>
                  <a:pt x="0" y="578778"/>
                </a:lnTo>
                <a:close/>
              </a:path>
            </a:pathLst>
          </a:custGeom>
        </p:spPr>
      </p:pic>
      <p:pic>
        <p:nvPicPr>
          <p:cNvPr id="12" name="Picture 11" descr="A green hills with trees and clouds&#10;&#10;Description automatically generated with medium confidence">
            <a:extLst>
              <a:ext uri="{FF2B5EF4-FFF2-40B4-BE49-F238E27FC236}">
                <a16:creationId xmlns:a16="http://schemas.microsoft.com/office/drawing/2014/main" id="{DC1E0B66-0C34-F486-82A7-5265528C531F}"/>
              </a:ext>
            </a:extLst>
          </p:cNvPr>
          <p:cNvPicPr>
            <a:picLocks noChangeAspect="1"/>
          </p:cNvPicPr>
          <p:nvPr/>
        </p:nvPicPr>
        <p:blipFill>
          <a:blip r:embed="rId4">
            <a:extLst>
              <a:ext uri="{28A0092B-C50C-407E-A947-70E740481C1C}">
                <a14:useLocalDpi xmlns:a14="http://schemas.microsoft.com/office/drawing/2010/main" val="0"/>
              </a:ext>
            </a:extLst>
          </a:blip>
          <a:srcRect l="45565" t="19675" r="36307" b="22126"/>
          <a:stretch>
            <a:fillRect/>
          </a:stretch>
        </p:blipFill>
        <p:spPr>
          <a:xfrm rot="13778172">
            <a:off x="-731662" y="1652538"/>
            <a:ext cx="877439" cy="1608638"/>
          </a:xfrm>
          <a:custGeom>
            <a:avLst/>
            <a:gdLst>
              <a:gd name="connsiteX0" fmla="*/ 903366 w 1292312"/>
              <a:gd name="connsiteY0" fmla="*/ 0 h 2370778"/>
              <a:gd name="connsiteX1" fmla="*/ 1117823 w 1292312"/>
              <a:gd name="connsiteY1" fmla="*/ 2370778 h 2370778"/>
              <a:gd name="connsiteX2" fmla="*/ 132186 w 1292312"/>
              <a:gd name="connsiteY2" fmla="*/ 2001371 h 2370778"/>
              <a:gd name="connsiteX3" fmla="*/ 175669 w 1292312"/>
              <a:gd name="connsiteY3" fmla="*/ 1873365 h 2370778"/>
              <a:gd name="connsiteX4" fmla="*/ 157715 w 1292312"/>
              <a:gd name="connsiteY4" fmla="*/ 884576 h 2370778"/>
              <a:gd name="connsiteX5" fmla="*/ 19535 w 1292312"/>
              <a:gd name="connsiteY5" fmla="*/ 571020 h 2370778"/>
              <a:gd name="connsiteX6" fmla="*/ 0 w 1292312"/>
              <a:gd name="connsiteY6" fmla="*/ 540292 h 2370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2312" h="2370778">
                <a:moveTo>
                  <a:pt x="903366" y="0"/>
                </a:moveTo>
                <a:cubicBezTo>
                  <a:pt x="1331870" y="716459"/>
                  <a:pt x="1410803" y="1589055"/>
                  <a:pt x="1117823" y="2370778"/>
                </a:cubicBezTo>
                <a:lnTo>
                  <a:pt x="132186" y="2001371"/>
                </a:lnTo>
                <a:lnTo>
                  <a:pt x="175669" y="1873365"/>
                </a:lnTo>
                <a:cubicBezTo>
                  <a:pt x="265569" y="1560186"/>
                  <a:pt x="266130" y="1217729"/>
                  <a:pt x="157715" y="884576"/>
                </a:cubicBezTo>
                <a:cubicBezTo>
                  <a:pt x="121576" y="773524"/>
                  <a:pt x="75040" y="668763"/>
                  <a:pt x="19535" y="571020"/>
                </a:cubicBezTo>
                <a:lnTo>
                  <a:pt x="0" y="540292"/>
                </a:lnTo>
                <a:close/>
              </a:path>
            </a:pathLst>
          </a:custGeom>
        </p:spPr>
      </p:pic>
      <p:pic>
        <p:nvPicPr>
          <p:cNvPr id="13" name="Picture 12" descr="A tree on a hill with clouds and a hill with a tree&#10;&#10;Description automatically generated with medium confidence">
            <a:extLst>
              <a:ext uri="{FF2B5EF4-FFF2-40B4-BE49-F238E27FC236}">
                <a16:creationId xmlns:a16="http://schemas.microsoft.com/office/drawing/2014/main" id="{CB0B9A84-54A0-46E7-8BCB-E8A3C10BCF4B}"/>
              </a:ext>
            </a:extLst>
          </p:cNvPr>
          <p:cNvPicPr>
            <a:picLocks noChangeAspect="1"/>
          </p:cNvPicPr>
          <p:nvPr/>
        </p:nvPicPr>
        <p:blipFill>
          <a:blip r:embed="rId5">
            <a:extLst>
              <a:ext uri="{28A0092B-C50C-407E-A947-70E740481C1C}">
                <a14:useLocalDpi xmlns:a14="http://schemas.microsoft.com/office/drawing/2010/main" val="0"/>
              </a:ext>
            </a:extLst>
          </a:blip>
          <a:srcRect l="37023" t="20676" r="44222" b="17124"/>
          <a:stretch/>
        </p:blipFill>
        <p:spPr>
          <a:xfrm rot="10536155">
            <a:off x="-1107413" y="2821267"/>
            <a:ext cx="851458" cy="1614641"/>
          </a:xfrm>
          <a:custGeom>
            <a:avLst/>
            <a:gdLst>
              <a:gd name="connsiteX0" fmla="*/ 927484 w 1254861"/>
              <a:gd name="connsiteY0" fmla="*/ 0 h 2378078"/>
              <a:gd name="connsiteX1" fmla="*/ 1033964 w 1254861"/>
              <a:gd name="connsiteY1" fmla="*/ 2378078 h 2378078"/>
              <a:gd name="connsiteX2" fmla="*/ 66116 w 1254861"/>
              <a:gd name="connsiteY2" fmla="*/ 1964247 h 2378078"/>
              <a:gd name="connsiteX3" fmla="*/ 114306 w 1254861"/>
              <a:gd name="connsiteY3" fmla="*/ 1842457 h 2378078"/>
              <a:gd name="connsiteX4" fmla="*/ 38410 w 1254861"/>
              <a:gd name="connsiteY4" fmla="*/ 570363 h 2378078"/>
              <a:gd name="connsiteX5" fmla="*/ 0 w 1254861"/>
              <a:gd name="connsiteY5" fmla="*/ 498941 h 237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861" h="2378078">
                <a:moveTo>
                  <a:pt x="927484" y="0"/>
                </a:moveTo>
                <a:cubicBezTo>
                  <a:pt x="1322982" y="735195"/>
                  <a:pt x="1362174" y="1610478"/>
                  <a:pt x="1033964" y="2378078"/>
                </a:cubicBezTo>
                <a:lnTo>
                  <a:pt x="66116" y="1964247"/>
                </a:lnTo>
                <a:lnTo>
                  <a:pt x="114306" y="1842457"/>
                </a:lnTo>
                <a:cubicBezTo>
                  <a:pt x="256812" y="1422173"/>
                  <a:pt x="226167" y="964356"/>
                  <a:pt x="38410" y="570363"/>
                </a:cubicBezTo>
                <a:lnTo>
                  <a:pt x="0" y="498941"/>
                </a:lnTo>
                <a:close/>
              </a:path>
            </a:pathLst>
          </a:custGeom>
        </p:spPr>
      </p:pic>
      <p:pic>
        <p:nvPicPr>
          <p:cNvPr id="14" name="Picture 13" descr="A bridge with a bridge made of giant hands&#10;&#10;Description automatically generated with medium confidence">
            <a:extLst>
              <a:ext uri="{FF2B5EF4-FFF2-40B4-BE49-F238E27FC236}">
                <a16:creationId xmlns:a16="http://schemas.microsoft.com/office/drawing/2014/main" id="{CA512A11-2D56-4E64-84C5-2221BA1CA7C0}"/>
              </a:ext>
            </a:extLst>
          </p:cNvPr>
          <p:cNvPicPr>
            <a:picLocks noChangeAspect="1"/>
          </p:cNvPicPr>
          <p:nvPr/>
        </p:nvPicPr>
        <p:blipFill>
          <a:blip r:embed="rId6">
            <a:extLst>
              <a:ext uri="{28A0092B-C50C-407E-A947-70E740481C1C}">
                <a14:useLocalDpi xmlns:a14="http://schemas.microsoft.com/office/drawing/2010/main" val="0"/>
              </a:ext>
            </a:extLst>
          </a:blip>
          <a:srcRect l="5652" t="4819" r="64499" b="2839"/>
          <a:stretch/>
        </p:blipFill>
        <p:spPr>
          <a:xfrm rot="7764253">
            <a:off x="-426850" y="3876691"/>
            <a:ext cx="905179" cy="1601290"/>
          </a:xfrm>
          <a:custGeom>
            <a:avLst/>
            <a:gdLst>
              <a:gd name="connsiteX0" fmla="*/ 878155 w 1334034"/>
              <a:gd name="connsiteY0" fmla="*/ 0 h 2358415"/>
              <a:gd name="connsiteX1" fmla="*/ 1200936 w 1334034"/>
              <a:gd name="connsiteY1" fmla="*/ 2358415 h 2358415"/>
              <a:gd name="connsiteX2" fmla="*/ 198858 w 1334034"/>
              <a:gd name="connsiteY2" fmla="*/ 2034360 h 2358415"/>
              <a:gd name="connsiteX3" fmla="*/ 224420 w 1334034"/>
              <a:gd name="connsiteY3" fmla="*/ 1955349 h 2358415"/>
              <a:gd name="connsiteX4" fmla="*/ 266834 w 1334034"/>
              <a:gd name="connsiteY4" fmla="*/ 1284942 h 2358415"/>
              <a:gd name="connsiteX5" fmla="*/ 45830 w 1334034"/>
              <a:gd name="connsiteY5" fmla="*/ 650590 h 2358415"/>
              <a:gd name="connsiteX6" fmla="*/ 0 w 1334034"/>
              <a:gd name="connsiteY6" fmla="*/ 581390 h 235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4034" h="2358415">
                <a:moveTo>
                  <a:pt x="878155" y="0"/>
                </a:moveTo>
                <a:cubicBezTo>
                  <a:pt x="1338996" y="696073"/>
                  <a:pt x="1457798" y="1564114"/>
                  <a:pt x="1200936" y="2358415"/>
                </a:cubicBezTo>
                <a:lnTo>
                  <a:pt x="198858" y="2034360"/>
                </a:lnTo>
                <a:lnTo>
                  <a:pt x="224420" y="1955349"/>
                </a:lnTo>
                <a:cubicBezTo>
                  <a:pt x="281784" y="1743226"/>
                  <a:pt x="298508" y="1516351"/>
                  <a:pt x="266834" y="1284942"/>
                </a:cubicBezTo>
                <a:cubicBezTo>
                  <a:pt x="235159" y="1053533"/>
                  <a:pt x="158086" y="839497"/>
                  <a:pt x="45830" y="650590"/>
                </a:cubicBezTo>
                <a:lnTo>
                  <a:pt x="0" y="581390"/>
                </a:lnTo>
                <a:close/>
              </a:path>
            </a:pathLst>
          </a:custGeom>
        </p:spPr>
      </p:pic>
      <p:pic>
        <p:nvPicPr>
          <p:cNvPr id="15" name="Picture 14" descr="A city skyline with a boat on the water&#10;&#10;Description automatically generated">
            <a:extLst>
              <a:ext uri="{FF2B5EF4-FFF2-40B4-BE49-F238E27FC236}">
                <a16:creationId xmlns:a16="http://schemas.microsoft.com/office/drawing/2014/main" id="{31777D71-0E5F-C234-F656-73CFF51DCD4C}"/>
              </a:ext>
            </a:extLst>
          </p:cNvPr>
          <p:cNvPicPr>
            <a:picLocks noChangeAspect="1"/>
          </p:cNvPicPr>
          <p:nvPr/>
        </p:nvPicPr>
        <p:blipFill>
          <a:blip r:embed="rId7">
            <a:extLst>
              <a:ext uri="{28A0092B-C50C-407E-A947-70E740481C1C}">
                <a14:useLocalDpi xmlns:a14="http://schemas.microsoft.com/office/drawing/2010/main" val="0"/>
              </a:ext>
            </a:extLst>
          </a:blip>
          <a:srcRect l="18353" t="2411" r="51984" b="7940"/>
          <a:stretch/>
        </p:blipFill>
        <p:spPr>
          <a:xfrm rot="4773693">
            <a:off x="805211" y="3975284"/>
            <a:ext cx="923372" cy="1593612"/>
          </a:xfrm>
          <a:custGeom>
            <a:avLst/>
            <a:gdLst>
              <a:gd name="connsiteX0" fmla="*/ 861254 w 1359962"/>
              <a:gd name="connsiteY0" fmla="*/ 0 h 2348632"/>
              <a:gd name="connsiteX1" fmla="*/ 1249219 w 1359962"/>
              <a:gd name="connsiteY1" fmla="*/ 2348632 h 2348632"/>
              <a:gd name="connsiteX2" fmla="*/ 238557 w 1359962"/>
              <a:gd name="connsiteY2" fmla="*/ 2052435 h 2348632"/>
              <a:gd name="connsiteX3" fmla="*/ 261355 w 1359962"/>
              <a:gd name="connsiteY3" fmla="*/ 1974610 h 2348632"/>
              <a:gd name="connsiteX4" fmla="*/ 72350 w 1359962"/>
              <a:gd name="connsiteY4" fmla="*/ 714348 h 2348632"/>
              <a:gd name="connsiteX5" fmla="*/ 0 w 1359962"/>
              <a:gd name="connsiteY5" fmla="*/ 605169 h 2348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962" h="2348632">
                <a:moveTo>
                  <a:pt x="861254" y="0"/>
                </a:moveTo>
                <a:cubicBezTo>
                  <a:pt x="1341212" y="683060"/>
                  <a:pt x="1484008" y="1547505"/>
                  <a:pt x="1249219" y="2348632"/>
                </a:cubicBezTo>
                <a:lnTo>
                  <a:pt x="238557" y="2052435"/>
                </a:lnTo>
                <a:lnTo>
                  <a:pt x="261355" y="1974610"/>
                </a:lnTo>
                <a:cubicBezTo>
                  <a:pt x="363512" y="1550289"/>
                  <a:pt x="298749" y="1096042"/>
                  <a:pt x="72350" y="714348"/>
                </a:cubicBezTo>
                <a:lnTo>
                  <a:pt x="0" y="605169"/>
                </a:lnTo>
                <a:close/>
              </a:path>
            </a:pathLst>
          </a:custGeom>
        </p:spPr>
      </p:pic>
      <p:pic>
        <p:nvPicPr>
          <p:cNvPr id="16" name="Picture 15" descr="A building in the middle of a lake&#10;&#10;Description automatically generated">
            <a:extLst>
              <a:ext uri="{FF2B5EF4-FFF2-40B4-BE49-F238E27FC236}">
                <a16:creationId xmlns:a16="http://schemas.microsoft.com/office/drawing/2014/main" id="{265D9E39-0342-1E6B-9D32-1325494BF26E}"/>
              </a:ext>
            </a:extLst>
          </p:cNvPr>
          <p:cNvPicPr>
            <a:picLocks noChangeAspect="1"/>
          </p:cNvPicPr>
          <p:nvPr/>
        </p:nvPicPr>
        <p:blipFill>
          <a:blip r:embed="rId8">
            <a:extLst>
              <a:ext uri="{28A0092B-C50C-407E-A947-70E740481C1C}">
                <a14:useLocalDpi xmlns:a14="http://schemas.microsoft.com/office/drawing/2010/main" val="0"/>
              </a:ext>
            </a:extLst>
          </a:blip>
          <a:srcRect l="28833" t="10383" r="40161" b="1026"/>
          <a:stretch/>
        </p:blipFill>
        <p:spPr>
          <a:xfrm rot="1896615">
            <a:off x="1631851" y="3062217"/>
            <a:ext cx="965120" cy="1574711"/>
          </a:xfrm>
          <a:custGeom>
            <a:avLst/>
            <a:gdLst>
              <a:gd name="connsiteX0" fmla="*/ 822947 w 1421450"/>
              <a:gd name="connsiteY0" fmla="*/ 0 h 2320776"/>
              <a:gd name="connsiteX1" fmla="*/ 1352649 w 1421450"/>
              <a:gd name="connsiteY1" fmla="*/ 2320776 h 2320776"/>
              <a:gd name="connsiteX2" fmla="*/ 326430 w 1421450"/>
              <a:gd name="connsiteY2" fmla="*/ 2086548 h 2320776"/>
              <a:gd name="connsiteX3" fmla="*/ 335498 w 1421450"/>
              <a:gd name="connsiteY3" fmla="*/ 2051281 h 2320776"/>
              <a:gd name="connsiteX4" fmla="*/ 369866 w 1421450"/>
              <a:gd name="connsiteY4" fmla="*/ 1710356 h 2320776"/>
              <a:gd name="connsiteX5" fmla="*/ 80961 w 1421450"/>
              <a:gd name="connsiteY5" fmla="*/ 764544 h 2320776"/>
              <a:gd name="connsiteX6" fmla="*/ 0 w 1421450"/>
              <a:gd name="connsiteY6" fmla="*/ 656278 h 232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1450" h="2320776">
                <a:moveTo>
                  <a:pt x="822947" y="0"/>
                </a:moveTo>
                <a:cubicBezTo>
                  <a:pt x="1343450" y="652691"/>
                  <a:pt x="1538413" y="1506883"/>
                  <a:pt x="1352649" y="2320776"/>
                </a:cubicBezTo>
                <a:lnTo>
                  <a:pt x="326430" y="2086548"/>
                </a:lnTo>
                <a:lnTo>
                  <a:pt x="335498" y="2051281"/>
                </a:lnTo>
                <a:cubicBezTo>
                  <a:pt x="358032" y="1941159"/>
                  <a:pt x="369866" y="1827139"/>
                  <a:pt x="369866" y="1710356"/>
                </a:cubicBezTo>
                <a:cubicBezTo>
                  <a:pt x="369866" y="1360006"/>
                  <a:pt x="263361" y="1034532"/>
                  <a:pt x="80961" y="764544"/>
                </a:cubicBezTo>
                <a:lnTo>
                  <a:pt x="0" y="656278"/>
                </a:lnTo>
                <a:close/>
              </a:path>
            </a:pathLst>
          </a:custGeom>
        </p:spPr>
      </p:pic>
    </p:spTree>
    <p:extLst>
      <p:ext uri="{BB962C8B-B14F-4D97-AF65-F5344CB8AC3E}">
        <p14:creationId xmlns:p14="http://schemas.microsoft.com/office/powerpoint/2010/main" val="15222741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30</TotalTime>
  <Words>2308</Words>
  <Application>Microsoft Office PowerPoint</Application>
  <PresentationFormat>Widescreen</PresentationFormat>
  <Paragraphs>57</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Aptos</vt:lpstr>
      <vt:lpstr>Aptos Display</vt:lpstr>
      <vt:lpstr>Arial</vt:lpstr>
      <vt:lpstr>Bahnschrift SemiCondensed</vt:lpstr>
      <vt:lpstr>Bahnschrift SemiLight SemiConde</vt:lpstr>
      <vt:lpstr>Inter</vt:lpstr>
      <vt:lpstr>Mongolian Baiti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tuyen nguyen</dc:creator>
  <cp:lastModifiedBy>tuyen nguyen</cp:lastModifiedBy>
  <cp:revision>1</cp:revision>
  <dcterms:created xsi:type="dcterms:W3CDTF">2024-12-07T03:37:11Z</dcterms:created>
  <dcterms:modified xsi:type="dcterms:W3CDTF">2024-12-07T04:07:46Z</dcterms:modified>
</cp:coreProperties>
</file>

<file path=docProps/thumbnail.jpeg>
</file>